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9.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12"/>
  </p:notesMasterIdLst>
  <p:sldIdLst>
    <p:sldId id="256" r:id="rId2"/>
    <p:sldId id="257" r:id="rId3"/>
    <p:sldId id="258" r:id="rId4"/>
    <p:sldId id="259" r:id="rId5"/>
    <p:sldId id="260" r:id="rId6"/>
    <p:sldId id="261" r:id="rId7"/>
    <p:sldId id="262" r:id="rId8"/>
    <p:sldId id="264" r:id="rId9"/>
    <p:sldId id="265" r:id="rId10"/>
    <p:sldId id="266"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456EA5B-0631-43E5-549B-6653C62A0779}" v="476" dt="2025-03-03T02:41:43.12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79" d="100"/>
          <a:sy n="79" d="100"/>
        </p:scale>
        <p:origin x="547"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iagrams/_rels/data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4" Type="http://schemas.openxmlformats.org/officeDocument/2006/relationships/image" Target="../media/image6.svg"/></Relationships>
</file>

<file path=ppt/diagrams/_rels/drawing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4" Type="http://schemas.openxmlformats.org/officeDocument/2006/relationships/image" Target="../media/image6.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76E2DA6-823B-4CF5-B345-FB505EDDDC04}"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C2B0923C-D1FD-4594-A874-88482C127FD2}">
      <dgm:prSet/>
      <dgm:spPr/>
      <dgm:t>
        <a:bodyPr/>
        <a:lstStyle/>
        <a:p>
          <a:pPr>
            <a:lnSpc>
              <a:spcPct val="100000"/>
            </a:lnSpc>
          </a:pPr>
          <a:r>
            <a:rPr lang="en-US" dirty="0">
              <a:latin typeface="Cambria"/>
              <a:ea typeface="Cambria"/>
            </a:rPr>
            <a:t>Increase of number of species on the IUCN endangered species list</a:t>
          </a:r>
          <a:r>
            <a:rPr lang="en-US" dirty="0"/>
            <a:t> </a:t>
          </a:r>
        </a:p>
      </dgm:t>
    </dgm:pt>
    <dgm:pt modelId="{4A971E8A-37DC-47AE-B56C-27DA493618C1}" type="parTrans" cxnId="{A9510FEE-BE8B-44E6-8C72-E9A6114E4930}">
      <dgm:prSet/>
      <dgm:spPr/>
      <dgm:t>
        <a:bodyPr/>
        <a:lstStyle/>
        <a:p>
          <a:endParaRPr lang="en-US"/>
        </a:p>
      </dgm:t>
    </dgm:pt>
    <dgm:pt modelId="{8FA077BF-126E-499B-BA73-41713F27A299}" type="sibTrans" cxnId="{A9510FEE-BE8B-44E6-8C72-E9A6114E4930}">
      <dgm:prSet/>
      <dgm:spPr/>
      <dgm:t>
        <a:bodyPr/>
        <a:lstStyle/>
        <a:p>
          <a:endParaRPr lang="en-US"/>
        </a:p>
      </dgm:t>
    </dgm:pt>
    <dgm:pt modelId="{21AE2011-3031-4E00-AAA5-EB75F28C8B29}">
      <dgm:prSet/>
      <dgm:spPr/>
      <dgm:t>
        <a:bodyPr/>
        <a:lstStyle/>
        <a:p>
          <a:pPr>
            <a:lnSpc>
              <a:spcPct val="100000"/>
            </a:lnSpc>
          </a:pPr>
          <a:r>
            <a:rPr lang="en-US" dirty="0">
              <a:latin typeface="Cambria"/>
              <a:ea typeface="Cambria"/>
            </a:rPr>
            <a:t>​ Limited habitat management and conservation focus  </a:t>
          </a:r>
        </a:p>
      </dgm:t>
    </dgm:pt>
    <dgm:pt modelId="{A586E58C-EC77-433E-991F-EE79E24C13D3}" type="parTrans" cxnId="{BAB66EE0-9B21-4CDE-91D6-4B87F3DEAA64}">
      <dgm:prSet/>
      <dgm:spPr/>
      <dgm:t>
        <a:bodyPr/>
        <a:lstStyle/>
        <a:p>
          <a:endParaRPr lang="en-US"/>
        </a:p>
      </dgm:t>
    </dgm:pt>
    <dgm:pt modelId="{57CD506A-E567-4A17-99CC-B7AD696DD03A}" type="sibTrans" cxnId="{BAB66EE0-9B21-4CDE-91D6-4B87F3DEAA64}">
      <dgm:prSet/>
      <dgm:spPr/>
      <dgm:t>
        <a:bodyPr/>
        <a:lstStyle/>
        <a:p>
          <a:endParaRPr lang="en-US"/>
        </a:p>
      </dgm:t>
    </dgm:pt>
    <dgm:pt modelId="{9642BBFA-2D88-4058-AE87-AE1148A07496}" type="pres">
      <dgm:prSet presAssocID="{E76E2DA6-823B-4CF5-B345-FB505EDDDC04}" presName="root" presStyleCnt="0">
        <dgm:presLayoutVars>
          <dgm:dir/>
          <dgm:resizeHandles val="exact"/>
        </dgm:presLayoutVars>
      </dgm:prSet>
      <dgm:spPr/>
    </dgm:pt>
    <dgm:pt modelId="{F13D8CC8-91C1-4A4D-8FB4-F895D7EE3A56}" type="pres">
      <dgm:prSet presAssocID="{C2B0923C-D1FD-4594-A874-88482C127FD2}" presName="compNode" presStyleCnt="0"/>
      <dgm:spPr/>
    </dgm:pt>
    <dgm:pt modelId="{F38F47EF-34FA-49CE-A448-513C862F6D1C}" type="pres">
      <dgm:prSet presAssocID="{C2B0923C-D1FD-4594-A874-88482C127FD2}" presName="bgRect" presStyleLbl="bgShp" presStyleIdx="0" presStyleCnt="2"/>
      <dgm:spPr/>
    </dgm:pt>
    <dgm:pt modelId="{0C0BB8F4-9C80-4D6B-9395-B448B8B07F6C}" type="pres">
      <dgm:prSet presAssocID="{C2B0923C-D1FD-4594-A874-88482C127FD2}"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Fish"/>
        </a:ext>
      </dgm:extLst>
    </dgm:pt>
    <dgm:pt modelId="{0C6E2475-F934-462F-9910-BCEFFED90438}" type="pres">
      <dgm:prSet presAssocID="{C2B0923C-D1FD-4594-A874-88482C127FD2}" presName="spaceRect" presStyleCnt="0"/>
      <dgm:spPr/>
    </dgm:pt>
    <dgm:pt modelId="{B9822FC3-F5D5-4416-ADE5-9504AB0C69C9}" type="pres">
      <dgm:prSet presAssocID="{C2B0923C-D1FD-4594-A874-88482C127FD2}" presName="parTx" presStyleLbl="revTx" presStyleIdx="0" presStyleCnt="2">
        <dgm:presLayoutVars>
          <dgm:chMax val="0"/>
          <dgm:chPref val="0"/>
        </dgm:presLayoutVars>
      </dgm:prSet>
      <dgm:spPr/>
    </dgm:pt>
    <dgm:pt modelId="{3AE21BA0-C53B-4176-A37F-36AB268D4CFB}" type="pres">
      <dgm:prSet presAssocID="{8FA077BF-126E-499B-BA73-41713F27A299}" presName="sibTrans" presStyleCnt="0"/>
      <dgm:spPr/>
    </dgm:pt>
    <dgm:pt modelId="{4AB5E810-81A3-482B-B670-D907709AE5CB}" type="pres">
      <dgm:prSet presAssocID="{21AE2011-3031-4E00-AAA5-EB75F28C8B29}" presName="compNode" presStyleCnt="0"/>
      <dgm:spPr/>
    </dgm:pt>
    <dgm:pt modelId="{B35595EA-09E3-4EEB-ADA0-B4D36ED0EB91}" type="pres">
      <dgm:prSet presAssocID="{21AE2011-3031-4E00-AAA5-EB75F28C8B29}" presName="bgRect" presStyleLbl="bgShp" presStyleIdx="1" presStyleCnt="2"/>
      <dgm:spPr/>
    </dgm:pt>
    <dgm:pt modelId="{E615C11F-DD50-4061-BA2F-D4DEACC8F126}" type="pres">
      <dgm:prSet presAssocID="{21AE2011-3031-4E00-AAA5-EB75F28C8B29}"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Deciduous tree"/>
        </a:ext>
      </dgm:extLst>
    </dgm:pt>
    <dgm:pt modelId="{DDBD0B0B-12EA-4EF0-B524-42D8AC49B2C7}" type="pres">
      <dgm:prSet presAssocID="{21AE2011-3031-4E00-AAA5-EB75F28C8B29}" presName="spaceRect" presStyleCnt="0"/>
      <dgm:spPr/>
    </dgm:pt>
    <dgm:pt modelId="{1617BDB1-7B45-4E67-A7DD-1B11AC89C5D0}" type="pres">
      <dgm:prSet presAssocID="{21AE2011-3031-4E00-AAA5-EB75F28C8B29}" presName="parTx" presStyleLbl="revTx" presStyleIdx="1" presStyleCnt="2">
        <dgm:presLayoutVars>
          <dgm:chMax val="0"/>
          <dgm:chPref val="0"/>
        </dgm:presLayoutVars>
      </dgm:prSet>
      <dgm:spPr/>
    </dgm:pt>
  </dgm:ptLst>
  <dgm:cxnLst>
    <dgm:cxn modelId="{17A79623-6211-4B45-AC8C-E7F7D7D17FB1}" type="presOf" srcId="{E76E2DA6-823B-4CF5-B345-FB505EDDDC04}" destId="{9642BBFA-2D88-4058-AE87-AE1148A07496}" srcOrd="0" destOrd="0" presId="urn:microsoft.com/office/officeart/2018/2/layout/IconVerticalSolidList"/>
    <dgm:cxn modelId="{A094623E-BAE8-43E1-9846-3087E4E85BCA}" type="presOf" srcId="{21AE2011-3031-4E00-AAA5-EB75F28C8B29}" destId="{1617BDB1-7B45-4E67-A7DD-1B11AC89C5D0}" srcOrd="0" destOrd="0" presId="urn:microsoft.com/office/officeart/2018/2/layout/IconVerticalSolidList"/>
    <dgm:cxn modelId="{1F198563-C3A8-4F0A-B496-56906CF4DF52}" type="presOf" srcId="{C2B0923C-D1FD-4594-A874-88482C127FD2}" destId="{B9822FC3-F5D5-4416-ADE5-9504AB0C69C9}" srcOrd="0" destOrd="0" presId="urn:microsoft.com/office/officeart/2018/2/layout/IconVerticalSolidList"/>
    <dgm:cxn modelId="{BAB66EE0-9B21-4CDE-91D6-4B87F3DEAA64}" srcId="{E76E2DA6-823B-4CF5-B345-FB505EDDDC04}" destId="{21AE2011-3031-4E00-AAA5-EB75F28C8B29}" srcOrd="1" destOrd="0" parTransId="{A586E58C-EC77-433E-991F-EE79E24C13D3}" sibTransId="{57CD506A-E567-4A17-99CC-B7AD696DD03A}"/>
    <dgm:cxn modelId="{A9510FEE-BE8B-44E6-8C72-E9A6114E4930}" srcId="{E76E2DA6-823B-4CF5-B345-FB505EDDDC04}" destId="{C2B0923C-D1FD-4594-A874-88482C127FD2}" srcOrd="0" destOrd="0" parTransId="{4A971E8A-37DC-47AE-B56C-27DA493618C1}" sibTransId="{8FA077BF-126E-499B-BA73-41713F27A299}"/>
    <dgm:cxn modelId="{6B74A0FF-89AD-4861-83F8-A6E2CC9BA3E6}" type="presParOf" srcId="{9642BBFA-2D88-4058-AE87-AE1148A07496}" destId="{F13D8CC8-91C1-4A4D-8FB4-F895D7EE3A56}" srcOrd="0" destOrd="0" presId="urn:microsoft.com/office/officeart/2018/2/layout/IconVerticalSolidList"/>
    <dgm:cxn modelId="{2BA26910-77A1-47C3-AF3F-C9784CC4A903}" type="presParOf" srcId="{F13D8CC8-91C1-4A4D-8FB4-F895D7EE3A56}" destId="{F38F47EF-34FA-49CE-A448-513C862F6D1C}" srcOrd="0" destOrd="0" presId="urn:microsoft.com/office/officeart/2018/2/layout/IconVerticalSolidList"/>
    <dgm:cxn modelId="{C452C8C7-F0D5-491D-9A50-8BCE25812441}" type="presParOf" srcId="{F13D8CC8-91C1-4A4D-8FB4-F895D7EE3A56}" destId="{0C0BB8F4-9C80-4D6B-9395-B448B8B07F6C}" srcOrd="1" destOrd="0" presId="urn:microsoft.com/office/officeart/2018/2/layout/IconVerticalSolidList"/>
    <dgm:cxn modelId="{A5F75F21-2A70-4AEB-B818-4FDBEA2CF85E}" type="presParOf" srcId="{F13D8CC8-91C1-4A4D-8FB4-F895D7EE3A56}" destId="{0C6E2475-F934-462F-9910-BCEFFED90438}" srcOrd="2" destOrd="0" presId="urn:microsoft.com/office/officeart/2018/2/layout/IconVerticalSolidList"/>
    <dgm:cxn modelId="{25205577-71E8-4EB8-9538-5669879F2E6C}" type="presParOf" srcId="{F13D8CC8-91C1-4A4D-8FB4-F895D7EE3A56}" destId="{B9822FC3-F5D5-4416-ADE5-9504AB0C69C9}" srcOrd="3" destOrd="0" presId="urn:microsoft.com/office/officeart/2018/2/layout/IconVerticalSolidList"/>
    <dgm:cxn modelId="{F3D54E2F-3DCF-4962-BCB7-2E4D832F1477}" type="presParOf" srcId="{9642BBFA-2D88-4058-AE87-AE1148A07496}" destId="{3AE21BA0-C53B-4176-A37F-36AB268D4CFB}" srcOrd="1" destOrd="0" presId="urn:microsoft.com/office/officeart/2018/2/layout/IconVerticalSolidList"/>
    <dgm:cxn modelId="{C38614C7-618E-4899-B237-C7DF1B7829A2}" type="presParOf" srcId="{9642BBFA-2D88-4058-AE87-AE1148A07496}" destId="{4AB5E810-81A3-482B-B670-D907709AE5CB}" srcOrd="2" destOrd="0" presId="urn:microsoft.com/office/officeart/2018/2/layout/IconVerticalSolidList"/>
    <dgm:cxn modelId="{A2B37ACA-7E82-46F0-98F2-5B899578B1B5}" type="presParOf" srcId="{4AB5E810-81A3-482B-B670-D907709AE5CB}" destId="{B35595EA-09E3-4EEB-ADA0-B4D36ED0EB91}" srcOrd="0" destOrd="0" presId="urn:microsoft.com/office/officeart/2018/2/layout/IconVerticalSolidList"/>
    <dgm:cxn modelId="{9379BBB6-BB2C-4159-9035-DE70F0018619}" type="presParOf" srcId="{4AB5E810-81A3-482B-B670-D907709AE5CB}" destId="{E615C11F-DD50-4061-BA2F-D4DEACC8F126}" srcOrd="1" destOrd="0" presId="urn:microsoft.com/office/officeart/2018/2/layout/IconVerticalSolidList"/>
    <dgm:cxn modelId="{E0BC09B9-6D02-4CF2-85BE-7E5AC12E9C58}" type="presParOf" srcId="{4AB5E810-81A3-482B-B670-D907709AE5CB}" destId="{DDBD0B0B-12EA-4EF0-B524-42D8AC49B2C7}" srcOrd="2" destOrd="0" presId="urn:microsoft.com/office/officeart/2018/2/layout/IconVerticalSolidList"/>
    <dgm:cxn modelId="{BA68A04E-C302-41C0-93D5-78B8B5B1E093}" type="presParOf" srcId="{4AB5E810-81A3-482B-B670-D907709AE5CB}" destId="{1617BDB1-7B45-4E67-A7DD-1B11AC89C5D0}" srcOrd="3" destOrd="0" presId="urn:microsoft.com/office/officeart/2018/2/layout/IconVerticalSolid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AEF2014-3302-417C-91C2-05109DC960E8}" type="doc">
      <dgm:prSet loTypeId="urn:microsoft.com/office/officeart/2005/8/layout/hProcess11" loCatId="process" qsTypeId="urn:microsoft.com/office/officeart/2005/8/quickstyle/simple1" qsCatId="simple" csTypeId="urn:microsoft.com/office/officeart/2005/8/colors/accent1_2" csCatId="accent1" phldr="1"/>
      <dgm:spPr/>
      <dgm:t>
        <a:bodyPr/>
        <a:lstStyle/>
        <a:p>
          <a:endParaRPr lang="en-US"/>
        </a:p>
      </dgm:t>
    </dgm:pt>
    <dgm:pt modelId="{3286F054-C11D-409F-8364-0A93FCC405E7}">
      <dgm:prSet phldr="0"/>
      <dgm:spPr/>
      <dgm:t>
        <a:bodyPr/>
        <a:lstStyle/>
        <a:p>
          <a:pPr rtl="0"/>
          <a:r>
            <a:rPr lang="en-US" dirty="0">
              <a:latin typeface="Cambria"/>
              <a:ea typeface="Cambria"/>
            </a:rPr>
            <a:t>Least Concern</a:t>
          </a:r>
        </a:p>
      </dgm:t>
    </dgm:pt>
    <dgm:pt modelId="{20EFF0D2-9A2C-4805-8156-1AFE3BFBDD68}" type="parTrans" cxnId="{68D8CBE6-608A-4801-A8FE-72AB8835194B}">
      <dgm:prSet/>
      <dgm:spPr/>
    </dgm:pt>
    <dgm:pt modelId="{AB2C0E07-E145-4ED6-8944-69DCEDDF37B0}" type="sibTrans" cxnId="{68D8CBE6-608A-4801-A8FE-72AB8835194B}">
      <dgm:prSet/>
      <dgm:spPr/>
      <dgm:t>
        <a:bodyPr/>
        <a:lstStyle/>
        <a:p>
          <a:endParaRPr lang="en-US"/>
        </a:p>
      </dgm:t>
    </dgm:pt>
    <dgm:pt modelId="{5E73237C-38B3-4AB5-9798-1FCE610E82DF}">
      <dgm:prSet phldr="0"/>
      <dgm:spPr/>
      <dgm:t>
        <a:bodyPr/>
        <a:lstStyle/>
        <a:p>
          <a:pPr rtl="0"/>
          <a:r>
            <a:rPr lang="en-US" dirty="0">
              <a:latin typeface="Cambria"/>
              <a:ea typeface="Cambria"/>
            </a:rPr>
            <a:t>Near Threatened</a:t>
          </a:r>
          <a:endParaRPr lang="en-US" dirty="0">
            <a:latin typeface="Neue Haas Grotesk Text Pro"/>
            <a:ea typeface="Cambria"/>
          </a:endParaRPr>
        </a:p>
      </dgm:t>
    </dgm:pt>
    <dgm:pt modelId="{081665D9-29EE-49C1-8AEC-2FC0FDFB63F0}" type="parTrans" cxnId="{D090AAEC-462A-4E5C-8EAC-27DBB5AA2779}">
      <dgm:prSet/>
      <dgm:spPr/>
    </dgm:pt>
    <dgm:pt modelId="{8FFB061D-B2B5-4D29-8672-863C36851EE0}" type="sibTrans" cxnId="{D090AAEC-462A-4E5C-8EAC-27DBB5AA2779}">
      <dgm:prSet/>
      <dgm:spPr/>
    </dgm:pt>
    <dgm:pt modelId="{123A7AD6-01C8-4036-8292-6AB0CBBCF6C5}">
      <dgm:prSet phldr="0"/>
      <dgm:spPr/>
      <dgm:t>
        <a:bodyPr/>
        <a:lstStyle/>
        <a:p>
          <a:r>
            <a:rPr lang="en-US" dirty="0">
              <a:latin typeface="Cambria"/>
              <a:ea typeface="Cambria"/>
            </a:rPr>
            <a:t> Extinct</a:t>
          </a:r>
          <a:endParaRPr lang="en-US" dirty="0"/>
        </a:p>
      </dgm:t>
    </dgm:pt>
    <dgm:pt modelId="{55528C4C-546A-4D4C-A95D-CF4104B2D0FB}" type="parTrans" cxnId="{BFCC0517-7EAB-42BA-93E6-654D60B6A798}">
      <dgm:prSet/>
      <dgm:spPr/>
    </dgm:pt>
    <dgm:pt modelId="{8FA5697E-B0F7-468F-8689-0177E814575E}" type="sibTrans" cxnId="{BFCC0517-7EAB-42BA-93E6-654D60B6A798}">
      <dgm:prSet/>
      <dgm:spPr/>
    </dgm:pt>
    <dgm:pt modelId="{40E7D871-42E8-4116-AA69-619DE696206D}">
      <dgm:prSet phldr="0"/>
      <dgm:spPr/>
      <dgm:t>
        <a:bodyPr/>
        <a:lstStyle/>
        <a:p>
          <a:pPr rtl="0"/>
          <a:r>
            <a:rPr lang="en-US" dirty="0">
              <a:latin typeface="Cambria"/>
              <a:ea typeface="Cambria"/>
            </a:rPr>
            <a:t>Vulnerable</a:t>
          </a:r>
        </a:p>
      </dgm:t>
    </dgm:pt>
    <dgm:pt modelId="{57837A90-A12E-4DC7-8AC8-422181AB2B99}" type="parTrans" cxnId="{B29F0820-B0A5-4EC2-97B5-AA0AA54F6911}">
      <dgm:prSet/>
      <dgm:spPr/>
    </dgm:pt>
    <dgm:pt modelId="{A62AD605-0D84-4059-860E-0BC4769AB87C}" type="sibTrans" cxnId="{B29F0820-B0A5-4EC2-97B5-AA0AA54F6911}">
      <dgm:prSet/>
      <dgm:spPr/>
    </dgm:pt>
    <dgm:pt modelId="{2F656D38-CC1F-41F4-8D61-A02B28998F2E}">
      <dgm:prSet phldr="0"/>
      <dgm:spPr/>
      <dgm:t>
        <a:bodyPr/>
        <a:lstStyle/>
        <a:p>
          <a:r>
            <a:rPr lang="en-US" dirty="0">
              <a:latin typeface="Cambria"/>
              <a:ea typeface="Cambria"/>
            </a:rPr>
            <a:t>Endangered</a:t>
          </a:r>
        </a:p>
      </dgm:t>
    </dgm:pt>
    <dgm:pt modelId="{3CC71411-51B2-4F0A-A6B0-2C8588C1C057}" type="parTrans" cxnId="{53B3B2B8-528D-4922-B0B1-FF7D2EE6CEF0}">
      <dgm:prSet/>
      <dgm:spPr/>
    </dgm:pt>
    <dgm:pt modelId="{CDD0BF5B-8ADF-44E4-A901-6E6B893D2DD0}" type="sibTrans" cxnId="{53B3B2B8-528D-4922-B0B1-FF7D2EE6CEF0}">
      <dgm:prSet/>
      <dgm:spPr/>
    </dgm:pt>
    <dgm:pt modelId="{C92E9A74-81C7-4372-9D3B-E18228D776D7}">
      <dgm:prSet phldr="0"/>
      <dgm:spPr/>
      <dgm:t>
        <a:bodyPr/>
        <a:lstStyle/>
        <a:p>
          <a:pPr rtl="0"/>
          <a:r>
            <a:rPr lang="en-US" dirty="0">
              <a:latin typeface="Cambria"/>
              <a:ea typeface="Cambria"/>
            </a:rPr>
            <a:t>Critically Endangered</a:t>
          </a:r>
        </a:p>
      </dgm:t>
    </dgm:pt>
    <dgm:pt modelId="{0D3D7396-3CCB-425F-991C-525684263ACA}" type="parTrans" cxnId="{D9E3F48C-5BB2-43C5-9AF6-66C5F55C9DD0}">
      <dgm:prSet/>
      <dgm:spPr/>
    </dgm:pt>
    <dgm:pt modelId="{8C7FF7F5-5B7A-46A3-907C-1CE9D047F6E8}" type="sibTrans" cxnId="{D9E3F48C-5BB2-43C5-9AF6-66C5F55C9DD0}">
      <dgm:prSet/>
      <dgm:spPr/>
    </dgm:pt>
    <dgm:pt modelId="{34394F6E-F8ED-4C9B-A1E0-8EA945A34D45}">
      <dgm:prSet phldr="0"/>
      <dgm:spPr/>
      <dgm:t>
        <a:bodyPr/>
        <a:lstStyle/>
        <a:p>
          <a:pPr rtl="0"/>
          <a:r>
            <a:rPr lang="en-US" dirty="0">
              <a:latin typeface="Cambria"/>
              <a:ea typeface="Cambria"/>
            </a:rPr>
            <a:t>Extinct in the Wild</a:t>
          </a:r>
        </a:p>
      </dgm:t>
    </dgm:pt>
    <dgm:pt modelId="{F03D9421-B4F6-4688-93AE-B8648D5433CF}" type="parTrans" cxnId="{679D77A5-B587-47F2-BF9C-55FD151EC290}">
      <dgm:prSet/>
      <dgm:spPr/>
    </dgm:pt>
    <dgm:pt modelId="{80E46A71-2FDB-461F-A466-B4DA7171F73E}" type="sibTrans" cxnId="{679D77A5-B587-47F2-BF9C-55FD151EC290}">
      <dgm:prSet/>
      <dgm:spPr/>
    </dgm:pt>
    <dgm:pt modelId="{1E251BE8-BF75-42FD-8A2C-B062462B4ECF}" type="pres">
      <dgm:prSet presAssocID="{AAEF2014-3302-417C-91C2-05109DC960E8}" presName="Name0" presStyleCnt="0">
        <dgm:presLayoutVars>
          <dgm:dir/>
          <dgm:resizeHandles val="exact"/>
        </dgm:presLayoutVars>
      </dgm:prSet>
      <dgm:spPr/>
    </dgm:pt>
    <dgm:pt modelId="{2A0B16DE-41A7-46DF-B01B-B8C7D4CF8757}" type="pres">
      <dgm:prSet presAssocID="{AAEF2014-3302-417C-91C2-05109DC960E8}" presName="arrow" presStyleLbl="bgShp" presStyleIdx="0" presStyleCnt="1"/>
      <dgm:spPr/>
    </dgm:pt>
    <dgm:pt modelId="{21D9EDAA-0F69-4681-B2C8-410324066CB4}" type="pres">
      <dgm:prSet presAssocID="{AAEF2014-3302-417C-91C2-05109DC960E8}" presName="points" presStyleCnt="0"/>
      <dgm:spPr/>
    </dgm:pt>
    <dgm:pt modelId="{90C38509-8879-443B-9C95-6F52DDB2BC52}" type="pres">
      <dgm:prSet presAssocID="{3286F054-C11D-409F-8364-0A93FCC405E7}" presName="compositeA" presStyleCnt="0"/>
      <dgm:spPr/>
    </dgm:pt>
    <dgm:pt modelId="{05A882AA-D40A-4F80-B2E7-59389CA54691}" type="pres">
      <dgm:prSet presAssocID="{3286F054-C11D-409F-8364-0A93FCC405E7}" presName="textA" presStyleLbl="revTx" presStyleIdx="0" presStyleCnt="7">
        <dgm:presLayoutVars>
          <dgm:bulletEnabled val="1"/>
        </dgm:presLayoutVars>
      </dgm:prSet>
      <dgm:spPr/>
    </dgm:pt>
    <dgm:pt modelId="{F9D981F7-E008-4774-9F19-98A863D92ABC}" type="pres">
      <dgm:prSet presAssocID="{3286F054-C11D-409F-8364-0A93FCC405E7}" presName="circleA" presStyleLbl="node1" presStyleIdx="0" presStyleCnt="7"/>
      <dgm:spPr/>
    </dgm:pt>
    <dgm:pt modelId="{2F3333DC-5D68-47F6-B1AC-3E8065ED4CCD}" type="pres">
      <dgm:prSet presAssocID="{3286F054-C11D-409F-8364-0A93FCC405E7}" presName="spaceA" presStyleCnt="0"/>
      <dgm:spPr/>
    </dgm:pt>
    <dgm:pt modelId="{9CE4FDFE-AEAD-49C5-BE99-F36A64FCD968}" type="pres">
      <dgm:prSet presAssocID="{AB2C0E07-E145-4ED6-8944-69DCEDDF37B0}" presName="space" presStyleCnt="0"/>
      <dgm:spPr/>
    </dgm:pt>
    <dgm:pt modelId="{DD0D41F2-22BC-482E-8F98-3BF40B415651}" type="pres">
      <dgm:prSet presAssocID="{5E73237C-38B3-4AB5-9798-1FCE610E82DF}" presName="compositeB" presStyleCnt="0"/>
      <dgm:spPr/>
    </dgm:pt>
    <dgm:pt modelId="{30476DC3-C1E6-4484-A9EC-E91922EAFC62}" type="pres">
      <dgm:prSet presAssocID="{5E73237C-38B3-4AB5-9798-1FCE610E82DF}" presName="textB" presStyleLbl="revTx" presStyleIdx="1" presStyleCnt="7">
        <dgm:presLayoutVars>
          <dgm:bulletEnabled val="1"/>
        </dgm:presLayoutVars>
      </dgm:prSet>
      <dgm:spPr/>
    </dgm:pt>
    <dgm:pt modelId="{C76DE2D8-6372-4428-A42B-32A310006395}" type="pres">
      <dgm:prSet presAssocID="{5E73237C-38B3-4AB5-9798-1FCE610E82DF}" presName="circleB" presStyleLbl="node1" presStyleIdx="1" presStyleCnt="7"/>
      <dgm:spPr/>
    </dgm:pt>
    <dgm:pt modelId="{28BEA718-92FA-4E98-A694-3B57400AF132}" type="pres">
      <dgm:prSet presAssocID="{5E73237C-38B3-4AB5-9798-1FCE610E82DF}" presName="spaceB" presStyleCnt="0"/>
      <dgm:spPr/>
    </dgm:pt>
    <dgm:pt modelId="{CCEB8F81-DAC3-4C7E-8BCF-85D113A918CC}" type="pres">
      <dgm:prSet presAssocID="{8FFB061D-B2B5-4D29-8672-863C36851EE0}" presName="space" presStyleCnt="0"/>
      <dgm:spPr/>
    </dgm:pt>
    <dgm:pt modelId="{288979F5-0440-43CF-B0DF-F8AC31CC887B}" type="pres">
      <dgm:prSet presAssocID="{40E7D871-42E8-4116-AA69-619DE696206D}" presName="compositeA" presStyleCnt="0"/>
      <dgm:spPr/>
    </dgm:pt>
    <dgm:pt modelId="{D8C7C512-9105-46CF-BE05-155452F45965}" type="pres">
      <dgm:prSet presAssocID="{40E7D871-42E8-4116-AA69-619DE696206D}" presName="textA" presStyleLbl="revTx" presStyleIdx="2" presStyleCnt="7">
        <dgm:presLayoutVars>
          <dgm:bulletEnabled val="1"/>
        </dgm:presLayoutVars>
      </dgm:prSet>
      <dgm:spPr/>
    </dgm:pt>
    <dgm:pt modelId="{8A9145F4-E158-4A6F-A658-828F66598E4B}" type="pres">
      <dgm:prSet presAssocID="{40E7D871-42E8-4116-AA69-619DE696206D}" presName="circleA" presStyleLbl="node1" presStyleIdx="2" presStyleCnt="7"/>
      <dgm:spPr/>
    </dgm:pt>
    <dgm:pt modelId="{D68B91DB-E8BA-48A4-8388-F6A479E6BB37}" type="pres">
      <dgm:prSet presAssocID="{40E7D871-42E8-4116-AA69-619DE696206D}" presName="spaceA" presStyleCnt="0"/>
      <dgm:spPr/>
    </dgm:pt>
    <dgm:pt modelId="{D79A3AAA-8DDB-4481-BE95-173F25A171EC}" type="pres">
      <dgm:prSet presAssocID="{A62AD605-0D84-4059-860E-0BC4769AB87C}" presName="space" presStyleCnt="0"/>
      <dgm:spPr/>
    </dgm:pt>
    <dgm:pt modelId="{DB232221-9E21-4051-ADB3-500705988DC1}" type="pres">
      <dgm:prSet presAssocID="{2F656D38-CC1F-41F4-8D61-A02B28998F2E}" presName="compositeB" presStyleCnt="0"/>
      <dgm:spPr/>
    </dgm:pt>
    <dgm:pt modelId="{080EE4CD-71A3-487F-B804-890F20225A31}" type="pres">
      <dgm:prSet presAssocID="{2F656D38-CC1F-41F4-8D61-A02B28998F2E}" presName="textB" presStyleLbl="revTx" presStyleIdx="3" presStyleCnt="7">
        <dgm:presLayoutVars>
          <dgm:bulletEnabled val="1"/>
        </dgm:presLayoutVars>
      </dgm:prSet>
      <dgm:spPr/>
    </dgm:pt>
    <dgm:pt modelId="{07BD7CA2-AB15-4E08-B17D-EBA411769ABD}" type="pres">
      <dgm:prSet presAssocID="{2F656D38-CC1F-41F4-8D61-A02B28998F2E}" presName="circleB" presStyleLbl="node1" presStyleIdx="3" presStyleCnt="7"/>
      <dgm:spPr/>
    </dgm:pt>
    <dgm:pt modelId="{9EF4038B-C8BE-43BD-B86D-388148A69741}" type="pres">
      <dgm:prSet presAssocID="{2F656D38-CC1F-41F4-8D61-A02B28998F2E}" presName="spaceB" presStyleCnt="0"/>
      <dgm:spPr/>
    </dgm:pt>
    <dgm:pt modelId="{982E5C6E-36EA-4928-B186-9577B759BBBB}" type="pres">
      <dgm:prSet presAssocID="{CDD0BF5B-8ADF-44E4-A901-6E6B893D2DD0}" presName="space" presStyleCnt="0"/>
      <dgm:spPr/>
    </dgm:pt>
    <dgm:pt modelId="{A40DF3EF-C4B7-41FF-B284-91F17DA9CC3D}" type="pres">
      <dgm:prSet presAssocID="{C92E9A74-81C7-4372-9D3B-E18228D776D7}" presName="compositeA" presStyleCnt="0"/>
      <dgm:spPr/>
    </dgm:pt>
    <dgm:pt modelId="{22A31F5C-0820-4F18-9DB7-150219DB6A1B}" type="pres">
      <dgm:prSet presAssocID="{C92E9A74-81C7-4372-9D3B-E18228D776D7}" presName="textA" presStyleLbl="revTx" presStyleIdx="4" presStyleCnt="7">
        <dgm:presLayoutVars>
          <dgm:bulletEnabled val="1"/>
        </dgm:presLayoutVars>
      </dgm:prSet>
      <dgm:spPr/>
    </dgm:pt>
    <dgm:pt modelId="{30E18790-6330-446F-B54C-35A1AAD5AD0F}" type="pres">
      <dgm:prSet presAssocID="{C92E9A74-81C7-4372-9D3B-E18228D776D7}" presName="circleA" presStyleLbl="node1" presStyleIdx="4" presStyleCnt="7"/>
      <dgm:spPr/>
    </dgm:pt>
    <dgm:pt modelId="{351CAE03-570F-461F-ADDB-218CFBF2FDFB}" type="pres">
      <dgm:prSet presAssocID="{C92E9A74-81C7-4372-9D3B-E18228D776D7}" presName="spaceA" presStyleCnt="0"/>
      <dgm:spPr/>
    </dgm:pt>
    <dgm:pt modelId="{253B6000-AC32-4E97-A464-D61BE2F26B31}" type="pres">
      <dgm:prSet presAssocID="{8C7FF7F5-5B7A-46A3-907C-1CE9D047F6E8}" presName="space" presStyleCnt="0"/>
      <dgm:spPr/>
    </dgm:pt>
    <dgm:pt modelId="{A0259DE1-7A95-404D-A68F-1A2ACA605CB1}" type="pres">
      <dgm:prSet presAssocID="{34394F6E-F8ED-4C9B-A1E0-8EA945A34D45}" presName="compositeB" presStyleCnt="0"/>
      <dgm:spPr/>
    </dgm:pt>
    <dgm:pt modelId="{5D1A5D4E-1C3A-467C-91FE-BE8A391EB7B5}" type="pres">
      <dgm:prSet presAssocID="{34394F6E-F8ED-4C9B-A1E0-8EA945A34D45}" presName="textB" presStyleLbl="revTx" presStyleIdx="5" presStyleCnt="7">
        <dgm:presLayoutVars>
          <dgm:bulletEnabled val="1"/>
        </dgm:presLayoutVars>
      </dgm:prSet>
      <dgm:spPr/>
    </dgm:pt>
    <dgm:pt modelId="{8280262A-E6F1-4A93-AEB2-BD79BF79221C}" type="pres">
      <dgm:prSet presAssocID="{34394F6E-F8ED-4C9B-A1E0-8EA945A34D45}" presName="circleB" presStyleLbl="node1" presStyleIdx="5" presStyleCnt="7"/>
      <dgm:spPr/>
    </dgm:pt>
    <dgm:pt modelId="{84FCF8AD-EC92-4692-930B-23BCF45D7FE2}" type="pres">
      <dgm:prSet presAssocID="{34394F6E-F8ED-4C9B-A1E0-8EA945A34D45}" presName="spaceB" presStyleCnt="0"/>
      <dgm:spPr/>
    </dgm:pt>
    <dgm:pt modelId="{89788BC7-17DA-4396-8257-6A4CBFA284FF}" type="pres">
      <dgm:prSet presAssocID="{80E46A71-2FDB-461F-A466-B4DA7171F73E}" presName="space" presStyleCnt="0"/>
      <dgm:spPr/>
    </dgm:pt>
    <dgm:pt modelId="{147C4C0D-FD82-4205-B16C-9A9FBAE30E6F}" type="pres">
      <dgm:prSet presAssocID="{123A7AD6-01C8-4036-8292-6AB0CBBCF6C5}" presName="compositeA" presStyleCnt="0"/>
      <dgm:spPr/>
    </dgm:pt>
    <dgm:pt modelId="{EB122BCD-6EB8-4ABA-A8C9-38F4CB304777}" type="pres">
      <dgm:prSet presAssocID="{123A7AD6-01C8-4036-8292-6AB0CBBCF6C5}" presName="textA" presStyleLbl="revTx" presStyleIdx="6" presStyleCnt="7">
        <dgm:presLayoutVars>
          <dgm:bulletEnabled val="1"/>
        </dgm:presLayoutVars>
      </dgm:prSet>
      <dgm:spPr/>
    </dgm:pt>
    <dgm:pt modelId="{B1AA222B-F5BB-4B25-9FF7-B730B3DD749B}" type="pres">
      <dgm:prSet presAssocID="{123A7AD6-01C8-4036-8292-6AB0CBBCF6C5}" presName="circleA" presStyleLbl="node1" presStyleIdx="6" presStyleCnt="7"/>
      <dgm:spPr/>
    </dgm:pt>
    <dgm:pt modelId="{16010BAF-DA43-4FA7-9D02-F7B7C0B131F9}" type="pres">
      <dgm:prSet presAssocID="{123A7AD6-01C8-4036-8292-6AB0CBBCF6C5}" presName="spaceA" presStyleCnt="0"/>
      <dgm:spPr/>
    </dgm:pt>
  </dgm:ptLst>
  <dgm:cxnLst>
    <dgm:cxn modelId="{BFCC0517-7EAB-42BA-93E6-654D60B6A798}" srcId="{AAEF2014-3302-417C-91C2-05109DC960E8}" destId="{123A7AD6-01C8-4036-8292-6AB0CBBCF6C5}" srcOrd="6" destOrd="0" parTransId="{55528C4C-546A-4D4C-A95D-CF4104B2D0FB}" sibTransId="{8FA5697E-B0F7-468F-8689-0177E814575E}"/>
    <dgm:cxn modelId="{081CA71D-23B7-4708-B871-32ECA383EFE0}" type="presOf" srcId="{40E7D871-42E8-4116-AA69-619DE696206D}" destId="{D8C7C512-9105-46CF-BE05-155452F45965}" srcOrd="0" destOrd="0" presId="urn:microsoft.com/office/officeart/2005/8/layout/hProcess11"/>
    <dgm:cxn modelId="{B29F0820-B0A5-4EC2-97B5-AA0AA54F6911}" srcId="{AAEF2014-3302-417C-91C2-05109DC960E8}" destId="{40E7D871-42E8-4116-AA69-619DE696206D}" srcOrd="2" destOrd="0" parTransId="{57837A90-A12E-4DC7-8AC8-422181AB2B99}" sibTransId="{A62AD605-0D84-4059-860E-0BC4769AB87C}"/>
    <dgm:cxn modelId="{37BD7835-2471-49DD-A895-7F74A3C24FBF}" type="presOf" srcId="{C92E9A74-81C7-4372-9D3B-E18228D776D7}" destId="{22A31F5C-0820-4F18-9DB7-150219DB6A1B}" srcOrd="0" destOrd="0" presId="urn:microsoft.com/office/officeart/2005/8/layout/hProcess11"/>
    <dgm:cxn modelId="{B729654C-4C12-4E5B-BDC2-8B2DFCE2AD62}" type="presOf" srcId="{AAEF2014-3302-417C-91C2-05109DC960E8}" destId="{1E251BE8-BF75-42FD-8A2C-B062462B4ECF}" srcOrd="0" destOrd="0" presId="urn:microsoft.com/office/officeart/2005/8/layout/hProcess11"/>
    <dgm:cxn modelId="{CA8C5A5A-8105-4F2F-835F-7E998824C2DB}" type="presOf" srcId="{3286F054-C11D-409F-8364-0A93FCC405E7}" destId="{05A882AA-D40A-4F80-B2E7-59389CA54691}" srcOrd="0" destOrd="0" presId="urn:microsoft.com/office/officeart/2005/8/layout/hProcess11"/>
    <dgm:cxn modelId="{8203CA7F-1705-4960-B016-D58112C49A5F}" type="presOf" srcId="{34394F6E-F8ED-4C9B-A1E0-8EA945A34D45}" destId="{5D1A5D4E-1C3A-467C-91FE-BE8A391EB7B5}" srcOrd="0" destOrd="0" presId="urn:microsoft.com/office/officeart/2005/8/layout/hProcess11"/>
    <dgm:cxn modelId="{D9E3F48C-5BB2-43C5-9AF6-66C5F55C9DD0}" srcId="{AAEF2014-3302-417C-91C2-05109DC960E8}" destId="{C92E9A74-81C7-4372-9D3B-E18228D776D7}" srcOrd="4" destOrd="0" parTransId="{0D3D7396-3CCB-425F-991C-525684263ACA}" sibTransId="{8C7FF7F5-5B7A-46A3-907C-1CE9D047F6E8}"/>
    <dgm:cxn modelId="{4E344A98-48CF-4929-835A-834B490BCB1F}" type="presOf" srcId="{2F656D38-CC1F-41F4-8D61-A02B28998F2E}" destId="{080EE4CD-71A3-487F-B804-890F20225A31}" srcOrd="0" destOrd="0" presId="urn:microsoft.com/office/officeart/2005/8/layout/hProcess11"/>
    <dgm:cxn modelId="{679D77A5-B587-47F2-BF9C-55FD151EC290}" srcId="{AAEF2014-3302-417C-91C2-05109DC960E8}" destId="{34394F6E-F8ED-4C9B-A1E0-8EA945A34D45}" srcOrd="5" destOrd="0" parTransId="{F03D9421-B4F6-4688-93AE-B8648D5433CF}" sibTransId="{80E46A71-2FDB-461F-A466-B4DA7171F73E}"/>
    <dgm:cxn modelId="{53B3B2B8-528D-4922-B0B1-FF7D2EE6CEF0}" srcId="{AAEF2014-3302-417C-91C2-05109DC960E8}" destId="{2F656D38-CC1F-41F4-8D61-A02B28998F2E}" srcOrd="3" destOrd="0" parTransId="{3CC71411-51B2-4F0A-A6B0-2C8588C1C057}" sibTransId="{CDD0BF5B-8ADF-44E4-A901-6E6B893D2DD0}"/>
    <dgm:cxn modelId="{5B89D6BC-0050-444D-8913-DDF290A2EEF2}" type="presOf" srcId="{123A7AD6-01C8-4036-8292-6AB0CBBCF6C5}" destId="{EB122BCD-6EB8-4ABA-A8C9-38F4CB304777}" srcOrd="0" destOrd="0" presId="urn:microsoft.com/office/officeart/2005/8/layout/hProcess11"/>
    <dgm:cxn modelId="{89C0B8C9-BB8B-459F-8F0C-440B2D744B43}" type="presOf" srcId="{5E73237C-38B3-4AB5-9798-1FCE610E82DF}" destId="{30476DC3-C1E6-4484-A9EC-E91922EAFC62}" srcOrd="0" destOrd="0" presId="urn:microsoft.com/office/officeart/2005/8/layout/hProcess11"/>
    <dgm:cxn modelId="{68D8CBE6-608A-4801-A8FE-72AB8835194B}" srcId="{AAEF2014-3302-417C-91C2-05109DC960E8}" destId="{3286F054-C11D-409F-8364-0A93FCC405E7}" srcOrd="0" destOrd="0" parTransId="{20EFF0D2-9A2C-4805-8156-1AFE3BFBDD68}" sibTransId="{AB2C0E07-E145-4ED6-8944-69DCEDDF37B0}"/>
    <dgm:cxn modelId="{D090AAEC-462A-4E5C-8EAC-27DBB5AA2779}" srcId="{AAEF2014-3302-417C-91C2-05109DC960E8}" destId="{5E73237C-38B3-4AB5-9798-1FCE610E82DF}" srcOrd="1" destOrd="0" parTransId="{081665D9-29EE-49C1-8AEC-2FC0FDFB63F0}" sibTransId="{8FFB061D-B2B5-4D29-8672-863C36851EE0}"/>
    <dgm:cxn modelId="{A3B91E94-4262-4539-AE4A-A7D2674FD3A3}" type="presParOf" srcId="{1E251BE8-BF75-42FD-8A2C-B062462B4ECF}" destId="{2A0B16DE-41A7-46DF-B01B-B8C7D4CF8757}" srcOrd="0" destOrd="0" presId="urn:microsoft.com/office/officeart/2005/8/layout/hProcess11"/>
    <dgm:cxn modelId="{D9E67D29-C375-4A01-978B-1E94ABC2D0FA}" type="presParOf" srcId="{1E251BE8-BF75-42FD-8A2C-B062462B4ECF}" destId="{21D9EDAA-0F69-4681-B2C8-410324066CB4}" srcOrd="1" destOrd="0" presId="urn:microsoft.com/office/officeart/2005/8/layout/hProcess11"/>
    <dgm:cxn modelId="{FE837B67-36D7-4F4A-97F8-D0EEA27123D7}" type="presParOf" srcId="{21D9EDAA-0F69-4681-B2C8-410324066CB4}" destId="{90C38509-8879-443B-9C95-6F52DDB2BC52}" srcOrd="0" destOrd="0" presId="urn:microsoft.com/office/officeart/2005/8/layout/hProcess11"/>
    <dgm:cxn modelId="{CE487C76-CCD1-445B-A00C-F0D24CC86B1F}" type="presParOf" srcId="{90C38509-8879-443B-9C95-6F52DDB2BC52}" destId="{05A882AA-D40A-4F80-B2E7-59389CA54691}" srcOrd="0" destOrd="0" presId="urn:microsoft.com/office/officeart/2005/8/layout/hProcess11"/>
    <dgm:cxn modelId="{F1E0E051-0BAD-4CDD-AE42-E9A6DFCFF64D}" type="presParOf" srcId="{90C38509-8879-443B-9C95-6F52DDB2BC52}" destId="{F9D981F7-E008-4774-9F19-98A863D92ABC}" srcOrd="1" destOrd="0" presId="urn:microsoft.com/office/officeart/2005/8/layout/hProcess11"/>
    <dgm:cxn modelId="{92938BE7-4257-457A-8C13-E2068C81506D}" type="presParOf" srcId="{90C38509-8879-443B-9C95-6F52DDB2BC52}" destId="{2F3333DC-5D68-47F6-B1AC-3E8065ED4CCD}" srcOrd="2" destOrd="0" presId="urn:microsoft.com/office/officeart/2005/8/layout/hProcess11"/>
    <dgm:cxn modelId="{50B106B2-2E95-4AB0-A878-FA891DA5E875}" type="presParOf" srcId="{21D9EDAA-0F69-4681-B2C8-410324066CB4}" destId="{9CE4FDFE-AEAD-49C5-BE99-F36A64FCD968}" srcOrd="1" destOrd="0" presId="urn:microsoft.com/office/officeart/2005/8/layout/hProcess11"/>
    <dgm:cxn modelId="{8145D54B-45A9-4020-821E-8C6B0257C76C}" type="presParOf" srcId="{21D9EDAA-0F69-4681-B2C8-410324066CB4}" destId="{DD0D41F2-22BC-482E-8F98-3BF40B415651}" srcOrd="2" destOrd="0" presId="urn:microsoft.com/office/officeart/2005/8/layout/hProcess11"/>
    <dgm:cxn modelId="{254AD9DD-87E5-4665-BB9D-0A8A3E5CAA67}" type="presParOf" srcId="{DD0D41F2-22BC-482E-8F98-3BF40B415651}" destId="{30476DC3-C1E6-4484-A9EC-E91922EAFC62}" srcOrd="0" destOrd="0" presId="urn:microsoft.com/office/officeart/2005/8/layout/hProcess11"/>
    <dgm:cxn modelId="{D4B6B5AF-12D8-4428-A071-46D41391888F}" type="presParOf" srcId="{DD0D41F2-22BC-482E-8F98-3BF40B415651}" destId="{C76DE2D8-6372-4428-A42B-32A310006395}" srcOrd="1" destOrd="0" presId="urn:microsoft.com/office/officeart/2005/8/layout/hProcess11"/>
    <dgm:cxn modelId="{00D63088-DEA1-4984-85A3-2FC4EA7EA579}" type="presParOf" srcId="{DD0D41F2-22BC-482E-8F98-3BF40B415651}" destId="{28BEA718-92FA-4E98-A694-3B57400AF132}" srcOrd="2" destOrd="0" presId="urn:microsoft.com/office/officeart/2005/8/layout/hProcess11"/>
    <dgm:cxn modelId="{134FB0C2-1C99-41C5-894E-00E270F1A330}" type="presParOf" srcId="{21D9EDAA-0F69-4681-B2C8-410324066CB4}" destId="{CCEB8F81-DAC3-4C7E-8BCF-85D113A918CC}" srcOrd="3" destOrd="0" presId="urn:microsoft.com/office/officeart/2005/8/layout/hProcess11"/>
    <dgm:cxn modelId="{30C5CDFA-57C2-49C0-B4D4-CBEFD8215EC6}" type="presParOf" srcId="{21D9EDAA-0F69-4681-B2C8-410324066CB4}" destId="{288979F5-0440-43CF-B0DF-F8AC31CC887B}" srcOrd="4" destOrd="0" presId="urn:microsoft.com/office/officeart/2005/8/layout/hProcess11"/>
    <dgm:cxn modelId="{EA508E25-B8FE-4C6F-872B-6BE370C0F46B}" type="presParOf" srcId="{288979F5-0440-43CF-B0DF-F8AC31CC887B}" destId="{D8C7C512-9105-46CF-BE05-155452F45965}" srcOrd="0" destOrd="0" presId="urn:microsoft.com/office/officeart/2005/8/layout/hProcess11"/>
    <dgm:cxn modelId="{0435428C-15BC-4556-860E-727EE41E14EE}" type="presParOf" srcId="{288979F5-0440-43CF-B0DF-F8AC31CC887B}" destId="{8A9145F4-E158-4A6F-A658-828F66598E4B}" srcOrd="1" destOrd="0" presId="urn:microsoft.com/office/officeart/2005/8/layout/hProcess11"/>
    <dgm:cxn modelId="{A2BA39B4-0A32-46AB-861D-54E7B19344B2}" type="presParOf" srcId="{288979F5-0440-43CF-B0DF-F8AC31CC887B}" destId="{D68B91DB-E8BA-48A4-8388-F6A479E6BB37}" srcOrd="2" destOrd="0" presId="urn:microsoft.com/office/officeart/2005/8/layout/hProcess11"/>
    <dgm:cxn modelId="{35BCEB0C-B5E3-4371-8642-79A441B8C8FF}" type="presParOf" srcId="{21D9EDAA-0F69-4681-B2C8-410324066CB4}" destId="{D79A3AAA-8DDB-4481-BE95-173F25A171EC}" srcOrd="5" destOrd="0" presId="urn:microsoft.com/office/officeart/2005/8/layout/hProcess11"/>
    <dgm:cxn modelId="{940EA495-8DBB-49B6-BC8E-F62779EEC510}" type="presParOf" srcId="{21D9EDAA-0F69-4681-B2C8-410324066CB4}" destId="{DB232221-9E21-4051-ADB3-500705988DC1}" srcOrd="6" destOrd="0" presId="urn:microsoft.com/office/officeart/2005/8/layout/hProcess11"/>
    <dgm:cxn modelId="{3BD886B4-D963-48FE-9B22-8EDE2AB82874}" type="presParOf" srcId="{DB232221-9E21-4051-ADB3-500705988DC1}" destId="{080EE4CD-71A3-487F-B804-890F20225A31}" srcOrd="0" destOrd="0" presId="urn:microsoft.com/office/officeart/2005/8/layout/hProcess11"/>
    <dgm:cxn modelId="{2ED91460-1DE2-43A0-AC02-3142AFB2F637}" type="presParOf" srcId="{DB232221-9E21-4051-ADB3-500705988DC1}" destId="{07BD7CA2-AB15-4E08-B17D-EBA411769ABD}" srcOrd="1" destOrd="0" presId="urn:microsoft.com/office/officeart/2005/8/layout/hProcess11"/>
    <dgm:cxn modelId="{ECEB36B0-103F-42CA-A675-F002F77C93E5}" type="presParOf" srcId="{DB232221-9E21-4051-ADB3-500705988DC1}" destId="{9EF4038B-C8BE-43BD-B86D-388148A69741}" srcOrd="2" destOrd="0" presId="urn:microsoft.com/office/officeart/2005/8/layout/hProcess11"/>
    <dgm:cxn modelId="{7D678C70-64CE-47AC-911D-C43963CCDE78}" type="presParOf" srcId="{21D9EDAA-0F69-4681-B2C8-410324066CB4}" destId="{982E5C6E-36EA-4928-B186-9577B759BBBB}" srcOrd="7" destOrd="0" presId="urn:microsoft.com/office/officeart/2005/8/layout/hProcess11"/>
    <dgm:cxn modelId="{D29B3BAA-3E93-4784-BE9B-E51C913A4E45}" type="presParOf" srcId="{21D9EDAA-0F69-4681-B2C8-410324066CB4}" destId="{A40DF3EF-C4B7-41FF-B284-91F17DA9CC3D}" srcOrd="8" destOrd="0" presId="urn:microsoft.com/office/officeart/2005/8/layout/hProcess11"/>
    <dgm:cxn modelId="{C2FA82D6-166B-4079-A85B-B1EB14B631B4}" type="presParOf" srcId="{A40DF3EF-C4B7-41FF-B284-91F17DA9CC3D}" destId="{22A31F5C-0820-4F18-9DB7-150219DB6A1B}" srcOrd="0" destOrd="0" presId="urn:microsoft.com/office/officeart/2005/8/layout/hProcess11"/>
    <dgm:cxn modelId="{D675318E-0343-4CD1-A4AE-208A41E545ED}" type="presParOf" srcId="{A40DF3EF-C4B7-41FF-B284-91F17DA9CC3D}" destId="{30E18790-6330-446F-B54C-35A1AAD5AD0F}" srcOrd="1" destOrd="0" presId="urn:microsoft.com/office/officeart/2005/8/layout/hProcess11"/>
    <dgm:cxn modelId="{7908C8D8-BE40-493D-BE01-90021456AE25}" type="presParOf" srcId="{A40DF3EF-C4B7-41FF-B284-91F17DA9CC3D}" destId="{351CAE03-570F-461F-ADDB-218CFBF2FDFB}" srcOrd="2" destOrd="0" presId="urn:microsoft.com/office/officeart/2005/8/layout/hProcess11"/>
    <dgm:cxn modelId="{DBFF56A1-BF0B-4168-B0D0-E56981404F7A}" type="presParOf" srcId="{21D9EDAA-0F69-4681-B2C8-410324066CB4}" destId="{253B6000-AC32-4E97-A464-D61BE2F26B31}" srcOrd="9" destOrd="0" presId="urn:microsoft.com/office/officeart/2005/8/layout/hProcess11"/>
    <dgm:cxn modelId="{F109931C-543D-491A-85E2-D48AFF775796}" type="presParOf" srcId="{21D9EDAA-0F69-4681-B2C8-410324066CB4}" destId="{A0259DE1-7A95-404D-A68F-1A2ACA605CB1}" srcOrd="10" destOrd="0" presId="urn:microsoft.com/office/officeart/2005/8/layout/hProcess11"/>
    <dgm:cxn modelId="{010E1FF4-704F-4A2C-A96E-3A010C5D8279}" type="presParOf" srcId="{A0259DE1-7A95-404D-A68F-1A2ACA605CB1}" destId="{5D1A5D4E-1C3A-467C-91FE-BE8A391EB7B5}" srcOrd="0" destOrd="0" presId="urn:microsoft.com/office/officeart/2005/8/layout/hProcess11"/>
    <dgm:cxn modelId="{7A580232-C3D9-485D-A141-24DE57C4EE3E}" type="presParOf" srcId="{A0259DE1-7A95-404D-A68F-1A2ACA605CB1}" destId="{8280262A-E6F1-4A93-AEB2-BD79BF79221C}" srcOrd="1" destOrd="0" presId="urn:microsoft.com/office/officeart/2005/8/layout/hProcess11"/>
    <dgm:cxn modelId="{65A73208-279B-4B33-838C-F094124D727C}" type="presParOf" srcId="{A0259DE1-7A95-404D-A68F-1A2ACA605CB1}" destId="{84FCF8AD-EC92-4692-930B-23BCF45D7FE2}" srcOrd="2" destOrd="0" presId="urn:microsoft.com/office/officeart/2005/8/layout/hProcess11"/>
    <dgm:cxn modelId="{60FA50D6-747A-4D59-869C-A71F7C31CF10}" type="presParOf" srcId="{21D9EDAA-0F69-4681-B2C8-410324066CB4}" destId="{89788BC7-17DA-4396-8257-6A4CBFA284FF}" srcOrd="11" destOrd="0" presId="urn:microsoft.com/office/officeart/2005/8/layout/hProcess11"/>
    <dgm:cxn modelId="{E40C3FEF-31E8-44FB-A8A5-2800D6032F89}" type="presParOf" srcId="{21D9EDAA-0F69-4681-B2C8-410324066CB4}" destId="{147C4C0D-FD82-4205-B16C-9A9FBAE30E6F}" srcOrd="12" destOrd="0" presId="urn:microsoft.com/office/officeart/2005/8/layout/hProcess11"/>
    <dgm:cxn modelId="{C4E570C1-30AF-4FC0-A488-66A315F13004}" type="presParOf" srcId="{147C4C0D-FD82-4205-B16C-9A9FBAE30E6F}" destId="{EB122BCD-6EB8-4ABA-A8C9-38F4CB304777}" srcOrd="0" destOrd="0" presId="urn:microsoft.com/office/officeart/2005/8/layout/hProcess11"/>
    <dgm:cxn modelId="{52FD92D1-C1AE-4529-B852-5684AB7FFCCF}" type="presParOf" srcId="{147C4C0D-FD82-4205-B16C-9A9FBAE30E6F}" destId="{B1AA222B-F5BB-4B25-9FF7-B730B3DD749B}" srcOrd="1" destOrd="0" presId="urn:microsoft.com/office/officeart/2005/8/layout/hProcess11"/>
    <dgm:cxn modelId="{BC54A8C3-0A1D-4E2C-A71A-3622397DE1B9}" type="presParOf" srcId="{147C4C0D-FD82-4205-B16C-9A9FBAE30E6F}" destId="{16010BAF-DA43-4FA7-9D02-F7B7C0B131F9}" srcOrd="2" destOrd="0" presId="urn:microsoft.com/office/officeart/2005/8/layout/hProcess1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BCB2C5E-032F-4F41-A06F-01785BC31E02}" type="doc">
      <dgm:prSet loTypeId="urn:microsoft.com/office/officeart/2005/8/layout/lProcess3" loCatId="process" qsTypeId="urn:microsoft.com/office/officeart/2005/8/quickstyle/simple1" qsCatId="simple" csTypeId="urn:microsoft.com/office/officeart/2005/8/colors/accent1_2" csCatId="accent1" phldr="1"/>
      <dgm:spPr/>
      <dgm:t>
        <a:bodyPr/>
        <a:lstStyle/>
        <a:p>
          <a:endParaRPr lang="en-US"/>
        </a:p>
      </dgm:t>
    </dgm:pt>
    <dgm:pt modelId="{0147D3EE-5408-488C-B834-C3C99D72BE80}">
      <dgm:prSet phldrT="[Text]" phldr="0"/>
      <dgm:spPr/>
      <dgm:t>
        <a:bodyPr/>
        <a:lstStyle/>
        <a:p>
          <a:pPr rtl="0"/>
          <a:r>
            <a:rPr lang="en-US" b="0" dirty="0">
              <a:latin typeface="Cambria"/>
              <a:ea typeface="Cambria"/>
            </a:rPr>
            <a:t> &gt;500 species </a:t>
          </a:r>
        </a:p>
      </dgm:t>
    </dgm:pt>
    <dgm:pt modelId="{E011306C-8FD2-4E53-B337-2C37E491E5C9}" type="parTrans" cxnId="{0719C5AE-AA9F-48EC-B87F-7ABAA0E73078}">
      <dgm:prSet/>
      <dgm:spPr/>
      <dgm:t>
        <a:bodyPr/>
        <a:lstStyle/>
        <a:p>
          <a:endParaRPr lang="en-US"/>
        </a:p>
      </dgm:t>
    </dgm:pt>
    <dgm:pt modelId="{AD40BFFE-6F58-44CA-A78C-DFDFA6CC847C}" type="sibTrans" cxnId="{0719C5AE-AA9F-48EC-B87F-7ABAA0E73078}">
      <dgm:prSet/>
      <dgm:spPr/>
      <dgm:t>
        <a:bodyPr/>
        <a:lstStyle/>
        <a:p>
          <a:endParaRPr lang="en-US"/>
        </a:p>
      </dgm:t>
    </dgm:pt>
    <dgm:pt modelId="{41287E7B-1B12-486B-8FFC-F9264DE1654E}">
      <dgm:prSet phldrT="[Text]" phldr="0"/>
      <dgm:spPr/>
      <dgm:t>
        <a:bodyPr/>
        <a:lstStyle/>
        <a:p>
          <a:pPr rtl="0"/>
          <a:r>
            <a:rPr lang="en-US" dirty="0">
              <a:latin typeface="Cambria"/>
              <a:ea typeface="Cambria"/>
            </a:rPr>
            <a:t>High Risk Groups:</a:t>
          </a:r>
        </a:p>
      </dgm:t>
    </dgm:pt>
    <dgm:pt modelId="{D520FFFF-6F63-4248-BBA5-EDB349B5322E}" type="parTrans" cxnId="{393E9C42-7D93-4753-85B8-C842B1E14C09}">
      <dgm:prSet/>
      <dgm:spPr/>
      <dgm:t>
        <a:bodyPr/>
        <a:lstStyle/>
        <a:p>
          <a:endParaRPr lang="en-US"/>
        </a:p>
      </dgm:t>
    </dgm:pt>
    <dgm:pt modelId="{CE5ACE6F-16E2-49F6-AAB8-BC8E6673FB2D}" type="sibTrans" cxnId="{393E9C42-7D93-4753-85B8-C842B1E14C09}">
      <dgm:prSet/>
      <dgm:spPr/>
      <dgm:t>
        <a:bodyPr/>
        <a:lstStyle/>
        <a:p>
          <a:endParaRPr lang="en-US"/>
        </a:p>
      </dgm:t>
    </dgm:pt>
    <dgm:pt modelId="{BD63F11F-A5F7-4F01-B1F4-650EA277CA48}">
      <dgm:prSet phldrT="[Text]" phldr="0"/>
      <dgm:spPr/>
      <dgm:t>
        <a:bodyPr/>
        <a:lstStyle/>
        <a:p>
          <a:r>
            <a:rPr lang="en-US" dirty="0">
              <a:latin typeface="Cambria"/>
              <a:ea typeface="Cambria"/>
            </a:rPr>
            <a:t>Anthozoa</a:t>
          </a:r>
        </a:p>
      </dgm:t>
    </dgm:pt>
    <dgm:pt modelId="{0CBBE9CB-CB9D-4354-8FDD-F93A13DF06A2}" type="parTrans" cxnId="{3540ADAA-D0FD-4FE2-AC5E-27FF96BDA444}">
      <dgm:prSet/>
      <dgm:spPr/>
      <dgm:t>
        <a:bodyPr/>
        <a:lstStyle/>
        <a:p>
          <a:endParaRPr lang="en-US"/>
        </a:p>
      </dgm:t>
    </dgm:pt>
    <dgm:pt modelId="{F87FE71D-49F6-4F6A-BD1A-76AF3815AACB}" type="sibTrans" cxnId="{3540ADAA-D0FD-4FE2-AC5E-27FF96BDA444}">
      <dgm:prSet/>
      <dgm:spPr/>
      <dgm:t>
        <a:bodyPr/>
        <a:lstStyle/>
        <a:p>
          <a:endParaRPr lang="en-US"/>
        </a:p>
      </dgm:t>
    </dgm:pt>
    <dgm:pt modelId="{D00742AE-CB17-4D36-A704-3CE79FCEC67A}">
      <dgm:prSet phldrT="[Text]" phldr="0"/>
      <dgm:spPr/>
      <dgm:t>
        <a:bodyPr/>
        <a:lstStyle/>
        <a:p>
          <a:pPr rtl="0"/>
          <a:r>
            <a:rPr lang="en-US" dirty="0">
              <a:latin typeface="Cambria"/>
              <a:ea typeface="Cambria"/>
            </a:rPr>
            <a:t>Classification Model</a:t>
          </a:r>
        </a:p>
      </dgm:t>
    </dgm:pt>
    <dgm:pt modelId="{21CFF09A-3651-4702-9CB1-CA74B19FFE45}" type="parTrans" cxnId="{3A55B91E-AEDF-4CA5-A446-7744548C8D7A}">
      <dgm:prSet/>
      <dgm:spPr/>
      <dgm:t>
        <a:bodyPr/>
        <a:lstStyle/>
        <a:p>
          <a:endParaRPr lang="en-US"/>
        </a:p>
      </dgm:t>
    </dgm:pt>
    <dgm:pt modelId="{887DC43F-5F8D-4F67-A466-40C86F6E056F}" type="sibTrans" cxnId="{3A55B91E-AEDF-4CA5-A446-7744548C8D7A}">
      <dgm:prSet/>
      <dgm:spPr/>
      <dgm:t>
        <a:bodyPr/>
        <a:lstStyle/>
        <a:p>
          <a:endParaRPr lang="en-US"/>
        </a:p>
      </dgm:t>
    </dgm:pt>
    <dgm:pt modelId="{41C2D4CC-E5DD-4C21-BD34-D799846E9077}">
      <dgm:prSet phldrT="[Text]" phldr="0"/>
      <dgm:spPr/>
      <dgm:t>
        <a:bodyPr/>
        <a:lstStyle/>
        <a:p>
          <a:pPr rtl="0"/>
          <a:r>
            <a:rPr lang="en-US" dirty="0">
              <a:latin typeface="Cambria"/>
              <a:ea typeface="Cambria"/>
            </a:rPr>
            <a:t>Trustworthy results</a:t>
          </a:r>
        </a:p>
      </dgm:t>
    </dgm:pt>
    <dgm:pt modelId="{82A40915-AA3F-4C73-BFB3-70359B0BB3EB}" type="parTrans" cxnId="{2DA36D1D-0467-4F43-9AA9-8CE099085712}">
      <dgm:prSet/>
      <dgm:spPr/>
      <dgm:t>
        <a:bodyPr/>
        <a:lstStyle/>
        <a:p>
          <a:endParaRPr lang="en-US"/>
        </a:p>
      </dgm:t>
    </dgm:pt>
    <dgm:pt modelId="{74986C17-9B48-44DD-B458-42BC15EC5A33}" type="sibTrans" cxnId="{2DA36D1D-0467-4F43-9AA9-8CE099085712}">
      <dgm:prSet/>
      <dgm:spPr/>
      <dgm:t>
        <a:bodyPr/>
        <a:lstStyle/>
        <a:p>
          <a:endParaRPr lang="en-US"/>
        </a:p>
      </dgm:t>
    </dgm:pt>
    <dgm:pt modelId="{18AFFC3D-6731-4453-8263-A4112E2DAA37}">
      <dgm:prSet phldr="0"/>
      <dgm:spPr/>
      <dgm:t>
        <a:bodyPr/>
        <a:lstStyle/>
        <a:p>
          <a:r>
            <a:rPr lang="en-US" dirty="0">
              <a:latin typeface="Cambria"/>
              <a:ea typeface="Cambria"/>
            </a:rPr>
            <a:t>Polypodiopsida</a:t>
          </a:r>
        </a:p>
      </dgm:t>
    </dgm:pt>
    <dgm:pt modelId="{6893DFC4-E086-4EC9-99AD-5682CDB1A3CE}" type="parTrans" cxnId="{52B77A54-9998-4BBF-A5D1-DE028E44C6A6}">
      <dgm:prSet/>
      <dgm:spPr/>
    </dgm:pt>
    <dgm:pt modelId="{4F735B87-AFED-463B-BB61-1799F8BEE631}" type="sibTrans" cxnId="{52B77A54-9998-4BBF-A5D1-DE028E44C6A6}">
      <dgm:prSet/>
      <dgm:spPr/>
    </dgm:pt>
    <dgm:pt modelId="{248CD0B3-508B-4B05-A30F-34477C5E21AE}">
      <dgm:prSet phldr="0"/>
      <dgm:spPr/>
      <dgm:t>
        <a:bodyPr/>
        <a:lstStyle/>
        <a:p>
          <a:r>
            <a:rPr lang="en-US" dirty="0">
              <a:latin typeface="Cambria"/>
              <a:ea typeface="Cambria"/>
            </a:rPr>
            <a:t>Endangered</a:t>
          </a:r>
        </a:p>
      </dgm:t>
    </dgm:pt>
    <dgm:pt modelId="{5F8276A6-8CBD-4783-AE6C-6302259EC3B3}" type="parTrans" cxnId="{27A0380B-F0DA-4D1B-96FD-5A01DCF44E4E}">
      <dgm:prSet/>
      <dgm:spPr/>
    </dgm:pt>
    <dgm:pt modelId="{0429F950-B954-44E4-865B-9B506AB50D38}" type="sibTrans" cxnId="{27A0380B-F0DA-4D1B-96FD-5A01DCF44E4E}">
      <dgm:prSet/>
      <dgm:spPr/>
    </dgm:pt>
    <dgm:pt modelId="{49757454-3F4E-4DC4-ACC0-133BCC07FF00}">
      <dgm:prSet phldr="0"/>
      <dgm:spPr/>
      <dgm:t>
        <a:bodyPr/>
        <a:lstStyle/>
        <a:p>
          <a:pPr rtl="0"/>
          <a:r>
            <a:rPr lang="en-US" dirty="0">
              <a:latin typeface="Cambria"/>
              <a:ea typeface="Cambria"/>
            </a:rPr>
            <a:t>92% Accuracy</a:t>
          </a:r>
        </a:p>
      </dgm:t>
    </dgm:pt>
    <dgm:pt modelId="{0FA1A842-1EC1-4C2B-A9F0-357F91F368A7}" type="parTrans" cxnId="{F38C0E7D-EF12-4E43-9472-129EC903DFCC}">
      <dgm:prSet/>
      <dgm:spPr/>
    </dgm:pt>
    <dgm:pt modelId="{8196159A-E870-4A2D-B2EB-B119DC840572}" type="sibTrans" cxnId="{F38C0E7D-EF12-4E43-9472-129EC903DFCC}">
      <dgm:prSet/>
      <dgm:spPr/>
    </dgm:pt>
    <dgm:pt modelId="{307E9333-6038-45B1-B3DD-195D1409DB9E}">
      <dgm:prSet phldr="0"/>
      <dgm:spPr/>
      <dgm:t>
        <a:bodyPr/>
        <a:lstStyle/>
        <a:p>
          <a:pPr rtl="0"/>
          <a:r>
            <a:rPr lang="en-US" b="0" dirty="0">
              <a:latin typeface="Cambria"/>
              <a:ea typeface="Cambria"/>
            </a:rPr>
            <a:t>Vulnerable</a:t>
          </a:r>
          <a:endParaRPr lang="en-US" b="0" dirty="0">
            <a:latin typeface="Franklin Gothic Demi Cond" panose="020B0706030402020204"/>
            <a:ea typeface="Cambria"/>
          </a:endParaRPr>
        </a:p>
      </dgm:t>
    </dgm:pt>
    <dgm:pt modelId="{5B5D6FFE-E83F-427A-A4BA-CC86E22B8E81}" type="parTrans" cxnId="{B7A2CD92-5C3D-4C7D-B417-7F7816037095}">
      <dgm:prSet/>
      <dgm:spPr/>
    </dgm:pt>
    <dgm:pt modelId="{2A73CB0E-0772-4A32-B7BB-20F212A9C384}" type="sibTrans" cxnId="{B7A2CD92-5C3D-4C7D-B417-7F7816037095}">
      <dgm:prSet/>
      <dgm:spPr/>
    </dgm:pt>
    <dgm:pt modelId="{258AABDA-25D3-4FEC-98CB-FBF445C988F0}" type="pres">
      <dgm:prSet presAssocID="{6BCB2C5E-032F-4F41-A06F-01785BC31E02}" presName="Name0" presStyleCnt="0">
        <dgm:presLayoutVars>
          <dgm:chPref val="3"/>
          <dgm:dir/>
          <dgm:animLvl val="lvl"/>
          <dgm:resizeHandles/>
        </dgm:presLayoutVars>
      </dgm:prSet>
      <dgm:spPr/>
    </dgm:pt>
    <dgm:pt modelId="{582CC4EB-25F3-4B63-A0ED-7E83CA415666}" type="pres">
      <dgm:prSet presAssocID="{0147D3EE-5408-488C-B834-C3C99D72BE80}" presName="horFlow" presStyleCnt="0"/>
      <dgm:spPr/>
    </dgm:pt>
    <dgm:pt modelId="{16F56CC0-B672-4600-A132-A5CD93C7A8F6}" type="pres">
      <dgm:prSet presAssocID="{0147D3EE-5408-488C-B834-C3C99D72BE80}" presName="bigChev" presStyleLbl="node1" presStyleIdx="0" presStyleCnt="3"/>
      <dgm:spPr/>
    </dgm:pt>
    <dgm:pt modelId="{70923617-0278-4EFB-BC8F-21D914BD7175}" type="pres">
      <dgm:prSet presAssocID="{5B5D6FFE-E83F-427A-A4BA-CC86E22B8E81}" presName="parTrans" presStyleCnt="0"/>
      <dgm:spPr/>
    </dgm:pt>
    <dgm:pt modelId="{D05D14B4-36CF-4FBC-8BA0-AAD017767969}" type="pres">
      <dgm:prSet presAssocID="{307E9333-6038-45B1-B3DD-195D1409DB9E}" presName="node" presStyleLbl="alignAccFollowNode1" presStyleIdx="0" presStyleCnt="6">
        <dgm:presLayoutVars>
          <dgm:bulletEnabled val="1"/>
        </dgm:presLayoutVars>
      </dgm:prSet>
      <dgm:spPr/>
    </dgm:pt>
    <dgm:pt modelId="{B627B0BE-E22B-4D0E-8EE5-516701161AD9}" type="pres">
      <dgm:prSet presAssocID="{2A73CB0E-0772-4A32-B7BB-20F212A9C384}" presName="sibTrans" presStyleCnt="0"/>
      <dgm:spPr/>
    </dgm:pt>
    <dgm:pt modelId="{4C93DE7D-4DA4-4202-8732-AAC64AAB51D1}" type="pres">
      <dgm:prSet presAssocID="{248CD0B3-508B-4B05-A30F-34477C5E21AE}" presName="node" presStyleLbl="alignAccFollowNode1" presStyleIdx="1" presStyleCnt="6">
        <dgm:presLayoutVars>
          <dgm:bulletEnabled val="1"/>
        </dgm:presLayoutVars>
      </dgm:prSet>
      <dgm:spPr/>
    </dgm:pt>
    <dgm:pt modelId="{9DF6699E-516D-49FF-A3E6-E1EA5EB32061}" type="pres">
      <dgm:prSet presAssocID="{0147D3EE-5408-488C-B834-C3C99D72BE80}" presName="vSp" presStyleCnt="0"/>
      <dgm:spPr/>
    </dgm:pt>
    <dgm:pt modelId="{E773E240-3522-4083-B240-28C673B51EB5}" type="pres">
      <dgm:prSet presAssocID="{41287E7B-1B12-486B-8FFC-F9264DE1654E}" presName="horFlow" presStyleCnt="0"/>
      <dgm:spPr/>
    </dgm:pt>
    <dgm:pt modelId="{CE0C3A12-7D82-4DE9-94AA-5B6398A71AF1}" type="pres">
      <dgm:prSet presAssocID="{41287E7B-1B12-486B-8FFC-F9264DE1654E}" presName="bigChev" presStyleLbl="node1" presStyleIdx="1" presStyleCnt="3"/>
      <dgm:spPr/>
    </dgm:pt>
    <dgm:pt modelId="{426EF60B-D9B7-4DAD-A33E-ED8983953E68}" type="pres">
      <dgm:prSet presAssocID="{6893DFC4-E086-4EC9-99AD-5682CDB1A3CE}" presName="parTrans" presStyleCnt="0"/>
      <dgm:spPr/>
    </dgm:pt>
    <dgm:pt modelId="{20C6D619-74EF-4C9E-A2AB-11B4BF212B6F}" type="pres">
      <dgm:prSet presAssocID="{18AFFC3D-6731-4453-8263-A4112E2DAA37}" presName="node" presStyleLbl="alignAccFollowNode1" presStyleIdx="2" presStyleCnt="6">
        <dgm:presLayoutVars>
          <dgm:bulletEnabled val="1"/>
        </dgm:presLayoutVars>
      </dgm:prSet>
      <dgm:spPr/>
    </dgm:pt>
    <dgm:pt modelId="{67CA3027-16C9-417E-B34C-6475FD43DF16}" type="pres">
      <dgm:prSet presAssocID="{4F735B87-AFED-463B-BB61-1799F8BEE631}" presName="sibTrans" presStyleCnt="0"/>
      <dgm:spPr/>
    </dgm:pt>
    <dgm:pt modelId="{D050B2C1-CCEF-47FA-83FF-AE4DC1FA7573}" type="pres">
      <dgm:prSet presAssocID="{BD63F11F-A5F7-4F01-B1F4-650EA277CA48}" presName="node" presStyleLbl="alignAccFollowNode1" presStyleIdx="3" presStyleCnt="6">
        <dgm:presLayoutVars>
          <dgm:bulletEnabled val="1"/>
        </dgm:presLayoutVars>
      </dgm:prSet>
      <dgm:spPr/>
    </dgm:pt>
    <dgm:pt modelId="{7C150B02-99ED-41A1-AF29-5C7258FB3AEE}" type="pres">
      <dgm:prSet presAssocID="{41287E7B-1B12-486B-8FFC-F9264DE1654E}" presName="vSp" presStyleCnt="0"/>
      <dgm:spPr/>
    </dgm:pt>
    <dgm:pt modelId="{3931542B-0C7B-4947-93E5-3A2F4F86C396}" type="pres">
      <dgm:prSet presAssocID="{D00742AE-CB17-4D36-A704-3CE79FCEC67A}" presName="horFlow" presStyleCnt="0"/>
      <dgm:spPr/>
    </dgm:pt>
    <dgm:pt modelId="{62DB5B15-1995-420D-8C6C-C79586E02A2D}" type="pres">
      <dgm:prSet presAssocID="{D00742AE-CB17-4D36-A704-3CE79FCEC67A}" presName="bigChev" presStyleLbl="node1" presStyleIdx="2" presStyleCnt="3"/>
      <dgm:spPr/>
    </dgm:pt>
    <dgm:pt modelId="{B85AFCBB-91A9-4F89-9D03-3AF4D6466A0D}" type="pres">
      <dgm:prSet presAssocID="{0FA1A842-1EC1-4C2B-A9F0-357F91F368A7}" presName="parTrans" presStyleCnt="0"/>
      <dgm:spPr/>
    </dgm:pt>
    <dgm:pt modelId="{B9D628D3-AE2B-40F6-9DD0-6B542ED82A61}" type="pres">
      <dgm:prSet presAssocID="{49757454-3F4E-4DC4-ACC0-133BCC07FF00}" presName="node" presStyleLbl="alignAccFollowNode1" presStyleIdx="4" presStyleCnt="6">
        <dgm:presLayoutVars>
          <dgm:bulletEnabled val="1"/>
        </dgm:presLayoutVars>
      </dgm:prSet>
      <dgm:spPr/>
    </dgm:pt>
    <dgm:pt modelId="{BEFEF5C4-26C2-40AA-AFF1-1CC9C35C9E1D}" type="pres">
      <dgm:prSet presAssocID="{8196159A-E870-4A2D-B2EB-B119DC840572}" presName="sibTrans" presStyleCnt="0"/>
      <dgm:spPr/>
    </dgm:pt>
    <dgm:pt modelId="{BE198301-A6FF-4492-9E7B-06AF224BE1B9}" type="pres">
      <dgm:prSet presAssocID="{41C2D4CC-E5DD-4C21-BD34-D799846E9077}" presName="node" presStyleLbl="alignAccFollowNode1" presStyleIdx="5" presStyleCnt="6">
        <dgm:presLayoutVars>
          <dgm:bulletEnabled val="1"/>
        </dgm:presLayoutVars>
      </dgm:prSet>
      <dgm:spPr/>
    </dgm:pt>
  </dgm:ptLst>
  <dgm:cxnLst>
    <dgm:cxn modelId="{3672CD03-6924-4567-83AE-C438AA993869}" type="presOf" srcId="{D00742AE-CB17-4D36-A704-3CE79FCEC67A}" destId="{62DB5B15-1995-420D-8C6C-C79586E02A2D}" srcOrd="0" destOrd="0" presId="urn:microsoft.com/office/officeart/2005/8/layout/lProcess3"/>
    <dgm:cxn modelId="{F2D8D009-79E2-460B-9756-2FFE1EF63697}" type="presOf" srcId="{BD63F11F-A5F7-4F01-B1F4-650EA277CA48}" destId="{D050B2C1-CCEF-47FA-83FF-AE4DC1FA7573}" srcOrd="0" destOrd="0" presId="urn:microsoft.com/office/officeart/2005/8/layout/lProcess3"/>
    <dgm:cxn modelId="{27A0380B-F0DA-4D1B-96FD-5A01DCF44E4E}" srcId="{0147D3EE-5408-488C-B834-C3C99D72BE80}" destId="{248CD0B3-508B-4B05-A30F-34477C5E21AE}" srcOrd="1" destOrd="0" parTransId="{5F8276A6-8CBD-4783-AE6C-6302259EC3B3}" sibTransId="{0429F950-B954-44E4-865B-9B506AB50D38}"/>
    <dgm:cxn modelId="{DBF5B50B-1C69-4E69-9FDF-D4D5E30DE0B8}" type="presOf" srcId="{307E9333-6038-45B1-B3DD-195D1409DB9E}" destId="{D05D14B4-36CF-4FBC-8BA0-AAD017767969}" srcOrd="0" destOrd="0" presId="urn:microsoft.com/office/officeart/2005/8/layout/lProcess3"/>
    <dgm:cxn modelId="{2DA36D1D-0467-4F43-9AA9-8CE099085712}" srcId="{D00742AE-CB17-4D36-A704-3CE79FCEC67A}" destId="{41C2D4CC-E5DD-4C21-BD34-D799846E9077}" srcOrd="1" destOrd="0" parTransId="{82A40915-AA3F-4C73-BFB3-70359B0BB3EB}" sibTransId="{74986C17-9B48-44DD-B458-42BC15EC5A33}"/>
    <dgm:cxn modelId="{3A55B91E-AEDF-4CA5-A446-7744548C8D7A}" srcId="{6BCB2C5E-032F-4F41-A06F-01785BC31E02}" destId="{D00742AE-CB17-4D36-A704-3CE79FCEC67A}" srcOrd="2" destOrd="0" parTransId="{21CFF09A-3651-4702-9CB1-CA74B19FFE45}" sibTransId="{887DC43F-5F8D-4F67-A466-40C86F6E056F}"/>
    <dgm:cxn modelId="{DF177428-08D8-42C5-B953-FFE00C5CE88E}" type="presOf" srcId="{0147D3EE-5408-488C-B834-C3C99D72BE80}" destId="{16F56CC0-B672-4600-A132-A5CD93C7A8F6}" srcOrd="0" destOrd="0" presId="urn:microsoft.com/office/officeart/2005/8/layout/lProcess3"/>
    <dgm:cxn modelId="{8C6B4838-FC55-434D-993E-6FAE13EB5C59}" type="presOf" srcId="{6BCB2C5E-032F-4F41-A06F-01785BC31E02}" destId="{258AABDA-25D3-4FEC-98CB-FBF445C988F0}" srcOrd="0" destOrd="0" presId="urn:microsoft.com/office/officeart/2005/8/layout/lProcess3"/>
    <dgm:cxn modelId="{393E9C42-7D93-4753-85B8-C842B1E14C09}" srcId="{6BCB2C5E-032F-4F41-A06F-01785BC31E02}" destId="{41287E7B-1B12-486B-8FFC-F9264DE1654E}" srcOrd="1" destOrd="0" parTransId="{D520FFFF-6F63-4248-BBA5-EDB349B5322E}" sibTransId="{CE5ACE6F-16E2-49F6-AAB8-BC8E6673FB2D}"/>
    <dgm:cxn modelId="{C672226D-502D-4882-BE10-DAD30DB91D60}" type="presOf" srcId="{18AFFC3D-6731-4453-8263-A4112E2DAA37}" destId="{20C6D619-74EF-4C9E-A2AB-11B4BF212B6F}" srcOrd="0" destOrd="0" presId="urn:microsoft.com/office/officeart/2005/8/layout/lProcess3"/>
    <dgm:cxn modelId="{52B77A54-9998-4BBF-A5D1-DE028E44C6A6}" srcId="{41287E7B-1B12-486B-8FFC-F9264DE1654E}" destId="{18AFFC3D-6731-4453-8263-A4112E2DAA37}" srcOrd="0" destOrd="0" parTransId="{6893DFC4-E086-4EC9-99AD-5682CDB1A3CE}" sibTransId="{4F735B87-AFED-463B-BB61-1799F8BEE631}"/>
    <dgm:cxn modelId="{F38C0E7D-EF12-4E43-9472-129EC903DFCC}" srcId="{D00742AE-CB17-4D36-A704-3CE79FCEC67A}" destId="{49757454-3F4E-4DC4-ACC0-133BCC07FF00}" srcOrd="0" destOrd="0" parTransId="{0FA1A842-1EC1-4C2B-A9F0-357F91F368A7}" sibTransId="{8196159A-E870-4A2D-B2EB-B119DC840572}"/>
    <dgm:cxn modelId="{D191F18F-A8C2-46B9-962E-BBFC7C97CB99}" type="presOf" srcId="{41C2D4CC-E5DD-4C21-BD34-D799846E9077}" destId="{BE198301-A6FF-4492-9E7B-06AF224BE1B9}" srcOrd="0" destOrd="0" presId="urn:microsoft.com/office/officeart/2005/8/layout/lProcess3"/>
    <dgm:cxn modelId="{B7A2CD92-5C3D-4C7D-B417-7F7816037095}" srcId="{0147D3EE-5408-488C-B834-C3C99D72BE80}" destId="{307E9333-6038-45B1-B3DD-195D1409DB9E}" srcOrd="0" destOrd="0" parTransId="{5B5D6FFE-E83F-427A-A4BA-CC86E22B8E81}" sibTransId="{2A73CB0E-0772-4A32-B7BB-20F212A9C384}"/>
    <dgm:cxn modelId="{07FF2D97-805D-429E-BDC5-D2846B1ACDD1}" type="presOf" srcId="{248CD0B3-508B-4B05-A30F-34477C5E21AE}" destId="{4C93DE7D-4DA4-4202-8732-AAC64AAB51D1}" srcOrd="0" destOrd="0" presId="urn:microsoft.com/office/officeart/2005/8/layout/lProcess3"/>
    <dgm:cxn modelId="{3540ADAA-D0FD-4FE2-AC5E-27FF96BDA444}" srcId="{41287E7B-1B12-486B-8FFC-F9264DE1654E}" destId="{BD63F11F-A5F7-4F01-B1F4-650EA277CA48}" srcOrd="1" destOrd="0" parTransId="{0CBBE9CB-CB9D-4354-8FDD-F93A13DF06A2}" sibTransId="{F87FE71D-49F6-4F6A-BD1A-76AF3815AACB}"/>
    <dgm:cxn modelId="{0719C5AE-AA9F-48EC-B87F-7ABAA0E73078}" srcId="{6BCB2C5E-032F-4F41-A06F-01785BC31E02}" destId="{0147D3EE-5408-488C-B834-C3C99D72BE80}" srcOrd="0" destOrd="0" parTransId="{E011306C-8FD2-4E53-B337-2C37E491E5C9}" sibTransId="{AD40BFFE-6F58-44CA-A78C-DFDFA6CC847C}"/>
    <dgm:cxn modelId="{5CA7E2D7-F2AD-421D-8A72-BA1C1685B266}" type="presOf" srcId="{41287E7B-1B12-486B-8FFC-F9264DE1654E}" destId="{CE0C3A12-7D82-4DE9-94AA-5B6398A71AF1}" srcOrd="0" destOrd="0" presId="urn:microsoft.com/office/officeart/2005/8/layout/lProcess3"/>
    <dgm:cxn modelId="{B6B702D9-2AED-46BA-9E5D-5A686AADBEEC}" type="presOf" srcId="{49757454-3F4E-4DC4-ACC0-133BCC07FF00}" destId="{B9D628D3-AE2B-40F6-9DD0-6B542ED82A61}" srcOrd="0" destOrd="0" presId="urn:microsoft.com/office/officeart/2005/8/layout/lProcess3"/>
    <dgm:cxn modelId="{78541776-8436-4382-8AD3-9107CF303435}" type="presParOf" srcId="{258AABDA-25D3-4FEC-98CB-FBF445C988F0}" destId="{582CC4EB-25F3-4B63-A0ED-7E83CA415666}" srcOrd="0" destOrd="0" presId="urn:microsoft.com/office/officeart/2005/8/layout/lProcess3"/>
    <dgm:cxn modelId="{3F08E427-E85E-4ABA-9A82-E3EE66CD4CD2}" type="presParOf" srcId="{582CC4EB-25F3-4B63-A0ED-7E83CA415666}" destId="{16F56CC0-B672-4600-A132-A5CD93C7A8F6}" srcOrd="0" destOrd="0" presId="urn:microsoft.com/office/officeart/2005/8/layout/lProcess3"/>
    <dgm:cxn modelId="{073155F7-C419-41BB-9B36-606E03D55545}" type="presParOf" srcId="{582CC4EB-25F3-4B63-A0ED-7E83CA415666}" destId="{70923617-0278-4EFB-BC8F-21D914BD7175}" srcOrd="1" destOrd="0" presId="urn:microsoft.com/office/officeart/2005/8/layout/lProcess3"/>
    <dgm:cxn modelId="{2CA47A06-249A-4AA5-8F4F-04BFAB1AB8CB}" type="presParOf" srcId="{582CC4EB-25F3-4B63-A0ED-7E83CA415666}" destId="{D05D14B4-36CF-4FBC-8BA0-AAD017767969}" srcOrd="2" destOrd="0" presId="urn:microsoft.com/office/officeart/2005/8/layout/lProcess3"/>
    <dgm:cxn modelId="{FBD434B6-8663-4C3E-9A76-2731766DCA75}" type="presParOf" srcId="{582CC4EB-25F3-4B63-A0ED-7E83CA415666}" destId="{B627B0BE-E22B-4D0E-8EE5-516701161AD9}" srcOrd="3" destOrd="0" presId="urn:microsoft.com/office/officeart/2005/8/layout/lProcess3"/>
    <dgm:cxn modelId="{0C4F4B21-59B5-46D2-B90E-6142DCE21025}" type="presParOf" srcId="{582CC4EB-25F3-4B63-A0ED-7E83CA415666}" destId="{4C93DE7D-4DA4-4202-8732-AAC64AAB51D1}" srcOrd="4" destOrd="0" presId="urn:microsoft.com/office/officeart/2005/8/layout/lProcess3"/>
    <dgm:cxn modelId="{3884C5BF-3DC3-4C66-999C-C5ACE38AEA87}" type="presParOf" srcId="{258AABDA-25D3-4FEC-98CB-FBF445C988F0}" destId="{9DF6699E-516D-49FF-A3E6-E1EA5EB32061}" srcOrd="1" destOrd="0" presId="urn:microsoft.com/office/officeart/2005/8/layout/lProcess3"/>
    <dgm:cxn modelId="{9517B9F3-40D3-4448-B013-9CFD8312B9FF}" type="presParOf" srcId="{258AABDA-25D3-4FEC-98CB-FBF445C988F0}" destId="{E773E240-3522-4083-B240-28C673B51EB5}" srcOrd="2" destOrd="0" presId="urn:microsoft.com/office/officeart/2005/8/layout/lProcess3"/>
    <dgm:cxn modelId="{3E690687-5354-4203-8C52-74225EB08FB3}" type="presParOf" srcId="{E773E240-3522-4083-B240-28C673B51EB5}" destId="{CE0C3A12-7D82-4DE9-94AA-5B6398A71AF1}" srcOrd="0" destOrd="0" presId="urn:microsoft.com/office/officeart/2005/8/layout/lProcess3"/>
    <dgm:cxn modelId="{7E9A0A44-6EFC-48E2-B5BC-38DFDD1238C9}" type="presParOf" srcId="{E773E240-3522-4083-B240-28C673B51EB5}" destId="{426EF60B-D9B7-4DAD-A33E-ED8983953E68}" srcOrd="1" destOrd="0" presId="urn:microsoft.com/office/officeart/2005/8/layout/lProcess3"/>
    <dgm:cxn modelId="{9883A819-92CA-4406-8D55-D57E00B4BCF3}" type="presParOf" srcId="{E773E240-3522-4083-B240-28C673B51EB5}" destId="{20C6D619-74EF-4C9E-A2AB-11B4BF212B6F}" srcOrd="2" destOrd="0" presId="urn:microsoft.com/office/officeart/2005/8/layout/lProcess3"/>
    <dgm:cxn modelId="{05E482B5-D034-498A-85A8-263B30901403}" type="presParOf" srcId="{E773E240-3522-4083-B240-28C673B51EB5}" destId="{67CA3027-16C9-417E-B34C-6475FD43DF16}" srcOrd="3" destOrd="0" presId="urn:microsoft.com/office/officeart/2005/8/layout/lProcess3"/>
    <dgm:cxn modelId="{15EADFE0-BEEB-4B77-A926-AF177C20D661}" type="presParOf" srcId="{E773E240-3522-4083-B240-28C673B51EB5}" destId="{D050B2C1-CCEF-47FA-83FF-AE4DC1FA7573}" srcOrd="4" destOrd="0" presId="urn:microsoft.com/office/officeart/2005/8/layout/lProcess3"/>
    <dgm:cxn modelId="{F5B47D50-FDA4-43B3-B62C-20D7D1D50F62}" type="presParOf" srcId="{258AABDA-25D3-4FEC-98CB-FBF445C988F0}" destId="{7C150B02-99ED-41A1-AF29-5C7258FB3AEE}" srcOrd="3" destOrd="0" presId="urn:microsoft.com/office/officeart/2005/8/layout/lProcess3"/>
    <dgm:cxn modelId="{3B4A3F26-013C-47C4-AE61-D3403B294AFF}" type="presParOf" srcId="{258AABDA-25D3-4FEC-98CB-FBF445C988F0}" destId="{3931542B-0C7B-4947-93E5-3A2F4F86C396}" srcOrd="4" destOrd="0" presId="urn:microsoft.com/office/officeart/2005/8/layout/lProcess3"/>
    <dgm:cxn modelId="{902BACD7-CE37-4461-84EB-30BA2AD58B8E}" type="presParOf" srcId="{3931542B-0C7B-4947-93E5-3A2F4F86C396}" destId="{62DB5B15-1995-420D-8C6C-C79586E02A2D}" srcOrd="0" destOrd="0" presId="urn:microsoft.com/office/officeart/2005/8/layout/lProcess3"/>
    <dgm:cxn modelId="{64164312-3C4E-483E-9AC9-9E191CFF8B4E}" type="presParOf" srcId="{3931542B-0C7B-4947-93E5-3A2F4F86C396}" destId="{B85AFCBB-91A9-4F89-9D03-3AF4D6466A0D}" srcOrd="1" destOrd="0" presId="urn:microsoft.com/office/officeart/2005/8/layout/lProcess3"/>
    <dgm:cxn modelId="{A665FE10-B28C-4CB0-ADCC-D44C4FEB15BD}" type="presParOf" srcId="{3931542B-0C7B-4947-93E5-3A2F4F86C396}" destId="{B9D628D3-AE2B-40F6-9DD0-6B542ED82A61}" srcOrd="2" destOrd="0" presId="urn:microsoft.com/office/officeart/2005/8/layout/lProcess3"/>
    <dgm:cxn modelId="{A3B8A67F-C7E2-4D87-9B4D-9EA4ACE96854}" type="presParOf" srcId="{3931542B-0C7B-4947-93E5-3A2F4F86C396}" destId="{BEFEF5C4-26C2-40AA-AFF1-1CC9C35C9E1D}" srcOrd="3" destOrd="0" presId="urn:microsoft.com/office/officeart/2005/8/layout/lProcess3"/>
    <dgm:cxn modelId="{4A8C8D20-7F83-4354-A841-8D8A805D9513}" type="presParOf" srcId="{3931542B-0C7B-4947-93E5-3A2F4F86C396}" destId="{BE198301-A6FF-4492-9E7B-06AF224BE1B9}" srcOrd="4" destOrd="0" presId="urn:microsoft.com/office/officeart/2005/8/layout/lProcess3"/>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EC0EA456-C70D-427F-A3D9-995A1B8F15B2}" type="doc">
      <dgm:prSet loTypeId="urn:microsoft.com/office/officeart/2005/8/layout/hList6" loCatId="list" qsTypeId="urn:microsoft.com/office/officeart/2005/8/quickstyle/simple1" qsCatId="simple" csTypeId="urn:microsoft.com/office/officeart/2005/8/colors/accent1_3" csCatId="accent1" phldr="1"/>
      <dgm:spPr/>
      <dgm:t>
        <a:bodyPr/>
        <a:lstStyle/>
        <a:p>
          <a:endParaRPr lang="en-US"/>
        </a:p>
      </dgm:t>
    </dgm:pt>
    <dgm:pt modelId="{C98C4134-EFB9-45FD-93CC-ABB69AC59D79}">
      <dgm:prSet phldrT="[Text]" phldr="0"/>
      <dgm:spPr/>
      <dgm:t>
        <a:bodyPr/>
        <a:lstStyle/>
        <a:p>
          <a:pPr algn="l">
            <a:lnSpc>
              <a:spcPct val="101000"/>
            </a:lnSpc>
          </a:pPr>
          <a:r>
            <a:rPr lang="en-US" dirty="0">
              <a:latin typeface="Cambria"/>
              <a:ea typeface="Cambria"/>
            </a:rPr>
            <a:t>Water, Soil, and Air quality</a:t>
          </a:r>
          <a:endParaRPr lang="en-US" dirty="0"/>
        </a:p>
      </dgm:t>
    </dgm:pt>
    <dgm:pt modelId="{060AA99C-49AA-4A8B-90E3-E7E0513BCAC1}" type="parTrans" cxnId="{62715628-9C7A-4D21-8F49-03E0FD03C11E}">
      <dgm:prSet/>
      <dgm:spPr/>
      <dgm:t>
        <a:bodyPr/>
        <a:lstStyle/>
        <a:p>
          <a:endParaRPr lang="en-US"/>
        </a:p>
      </dgm:t>
    </dgm:pt>
    <dgm:pt modelId="{DCCDB9D7-506B-47BD-A6F7-F299C944A7E9}" type="sibTrans" cxnId="{62715628-9C7A-4D21-8F49-03E0FD03C11E}">
      <dgm:prSet/>
      <dgm:spPr/>
      <dgm:t>
        <a:bodyPr/>
        <a:lstStyle/>
        <a:p>
          <a:endParaRPr lang="en-US"/>
        </a:p>
      </dgm:t>
    </dgm:pt>
    <dgm:pt modelId="{7740090C-9AAA-4BB3-B37E-F1502F024F61}">
      <dgm:prSet phldr="0"/>
      <dgm:spPr/>
      <dgm:t>
        <a:bodyPr/>
        <a:lstStyle/>
        <a:p>
          <a:pPr algn="l" rtl="0">
            <a:lnSpc>
              <a:spcPct val="101000"/>
            </a:lnSpc>
          </a:pPr>
          <a:r>
            <a:rPr lang="en-US" dirty="0">
              <a:latin typeface="Cambria"/>
              <a:ea typeface="Cambria"/>
            </a:rPr>
            <a:t>Break Down Taxonomic Grouping</a:t>
          </a:r>
        </a:p>
      </dgm:t>
    </dgm:pt>
    <dgm:pt modelId="{1BBF6F64-E73F-4EBB-96B6-27B9AB6AAB90}" type="parTrans" cxnId="{A667459F-F05E-4E5C-B004-EDA20A721EC5}">
      <dgm:prSet/>
      <dgm:spPr/>
    </dgm:pt>
    <dgm:pt modelId="{3220AFBA-DD84-4782-9593-C05FD05C9B74}" type="sibTrans" cxnId="{A667459F-F05E-4E5C-B004-EDA20A721EC5}">
      <dgm:prSet/>
      <dgm:spPr/>
    </dgm:pt>
    <dgm:pt modelId="{C2AC8244-9456-4F2A-ACD0-1A19B5A11306}">
      <dgm:prSet phldr="0"/>
      <dgm:spPr/>
      <dgm:t>
        <a:bodyPr/>
        <a:lstStyle/>
        <a:p>
          <a:pPr algn="l">
            <a:lnSpc>
              <a:spcPct val="101000"/>
            </a:lnSpc>
          </a:pPr>
          <a:r>
            <a:rPr lang="en-US" dirty="0">
              <a:latin typeface="Cambria"/>
              <a:ea typeface="Cambria"/>
            </a:rPr>
            <a:t>Focus on Genus Species</a:t>
          </a:r>
          <a:endParaRPr lang="en-US" dirty="0"/>
        </a:p>
      </dgm:t>
    </dgm:pt>
    <dgm:pt modelId="{91FF9E25-9141-48DD-A4E9-72B5AE9208DF}" type="parTrans" cxnId="{C64E5501-3627-4859-AEE4-781DA9C722FC}">
      <dgm:prSet/>
      <dgm:spPr/>
    </dgm:pt>
    <dgm:pt modelId="{6F64C75D-22AD-4AA2-B346-5356CACA19C9}" type="sibTrans" cxnId="{C64E5501-3627-4859-AEE4-781DA9C722FC}">
      <dgm:prSet/>
      <dgm:spPr/>
    </dgm:pt>
    <dgm:pt modelId="{6E184820-D2E2-4079-86BA-D0922520680F}">
      <dgm:prSet phldr="0"/>
      <dgm:spPr/>
      <dgm:t>
        <a:bodyPr/>
        <a:lstStyle/>
        <a:p>
          <a:pPr algn="l">
            <a:lnSpc>
              <a:spcPct val="101000"/>
            </a:lnSpc>
          </a:pPr>
          <a:r>
            <a:rPr lang="en-US" dirty="0">
              <a:latin typeface="Cambria"/>
              <a:ea typeface="Cambria"/>
            </a:rPr>
            <a:t>Identify high risk species</a:t>
          </a:r>
        </a:p>
      </dgm:t>
    </dgm:pt>
    <dgm:pt modelId="{28E01A0D-00ED-49C3-86C9-AE274E2BA902}" type="parTrans" cxnId="{A78A179B-C8FC-4588-8439-E0AD031DDB35}">
      <dgm:prSet/>
      <dgm:spPr/>
    </dgm:pt>
    <dgm:pt modelId="{1BB9BD4A-5D48-4C86-92D1-1B8881302C4C}" type="sibTrans" cxnId="{A78A179B-C8FC-4588-8439-E0AD031DDB35}">
      <dgm:prSet/>
      <dgm:spPr/>
    </dgm:pt>
    <dgm:pt modelId="{AEE1CCC6-1A71-44E0-90EB-A550DBF92B0E}">
      <dgm:prSet phldr="0"/>
      <dgm:spPr/>
      <dgm:t>
        <a:bodyPr/>
        <a:lstStyle/>
        <a:p>
          <a:pPr algn="l">
            <a:lnSpc>
              <a:spcPct val="101000"/>
            </a:lnSpc>
          </a:pPr>
          <a:r>
            <a:rPr lang="en-US" dirty="0">
              <a:latin typeface="Cambria"/>
              <a:ea typeface="Cambria"/>
            </a:rPr>
            <a:t>Habitat management</a:t>
          </a:r>
        </a:p>
      </dgm:t>
    </dgm:pt>
    <dgm:pt modelId="{B60313C2-3BB8-4BF6-8C21-47B51638DA5F}" type="parTrans" cxnId="{574E0184-1F47-498C-8C2D-7639582A109E}">
      <dgm:prSet/>
      <dgm:spPr/>
    </dgm:pt>
    <dgm:pt modelId="{E8935EB8-3F35-4C50-BBC2-E97498D24AF4}" type="sibTrans" cxnId="{574E0184-1F47-498C-8C2D-7639582A109E}">
      <dgm:prSet/>
      <dgm:spPr/>
    </dgm:pt>
    <dgm:pt modelId="{CDD69694-DB10-4501-84E9-8F23130FEA35}" type="pres">
      <dgm:prSet presAssocID="{EC0EA456-C70D-427F-A3D9-995A1B8F15B2}" presName="Name0" presStyleCnt="0">
        <dgm:presLayoutVars>
          <dgm:dir/>
          <dgm:resizeHandles val="exact"/>
        </dgm:presLayoutVars>
      </dgm:prSet>
      <dgm:spPr/>
    </dgm:pt>
    <dgm:pt modelId="{B2435EB1-84BE-4429-AA4F-E53ABC206DC4}" type="pres">
      <dgm:prSet presAssocID="{7740090C-9AAA-4BB3-B37E-F1502F024F61}" presName="node" presStyleLbl="node1" presStyleIdx="0" presStyleCnt="5">
        <dgm:presLayoutVars>
          <dgm:bulletEnabled val="1"/>
        </dgm:presLayoutVars>
      </dgm:prSet>
      <dgm:spPr/>
    </dgm:pt>
    <dgm:pt modelId="{70F61126-84FB-42F2-86E0-7B48B1490CA4}" type="pres">
      <dgm:prSet presAssocID="{3220AFBA-DD84-4782-9593-C05FD05C9B74}" presName="sibTrans" presStyleCnt="0"/>
      <dgm:spPr/>
    </dgm:pt>
    <dgm:pt modelId="{3E66E157-348A-408C-A15A-BB06CD7AAE8A}" type="pres">
      <dgm:prSet presAssocID="{C2AC8244-9456-4F2A-ACD0-1A19B5A11306}" presName="node" presStyleLbl="node1" presStyleIdx="1" presStyleCnt="5">
        <dgm:presLayoutVars>
          <dgm:bulletEnabled val="1"/>
        </dgm:presLayoutVars>
      </dgm:prSet>
      <dgm:spPr/>
    </dgm:pt>
    <dgm:pt modelId="{7A582010-4911-4144-B9C0-31F2C20EEE45}" type="pres">
      <dgm:prSet presAssocID="{6F64C75D-22AD-4AA2-B346-5356CACA19C9}" presName="sibTrans" presStyleCnt="0"/>
      <dgm:spPr/>
    </dgm:pt>
    <dgm:pt modelId="{6833C5B3-2840-4802-8A11-0564E67A6CBA}" type="pres">
      <dgm:prSet presAssocID="{6E184820-D2E2-4079-86BA-D0922520680F}" presName="node" presStyleLbl="node1" presStyleIdx="2" presStyleCnt="5">
        <dgm:presLayoutVars>
          <dgm:bulletEnabled val="1"/>
        </dgm:presLayoutVars>
      </dgm:prSet>
      <dgm:spPr/>
    </dgm:pt>
    <dgm:pt modelId="{6DC2854B-9A54-4957-903A-E8AE8CE9AA4F}" type="pres">
      <dgm:prSet presAssocID="{1BB9BD4A-5D48-4C86-92D1-1B8881302C4C}" presName="sibTrans" presStyleCnt="0"/>
      <dgm:spPr/>
    </dgm:pt>
    <dgm:pt modelId="{66587FF0-D248-4A83-8BB5-A01563B454F3}" type="pres">
      <dgm:prSet presAssocID="{AEE1CCC6-1A71-44E0-90EB-A550DBF92B0E}" presName="node" presStyleLbl="node1" presStyleIdx="3" presStyleCnt="5">
        <dgm:presLayoutVars>
          <dgm:bulletEnabled val="1"/>
        </dgm:presLayoutVars>
      </dgm:prSet>
      <dgm:spPr/>
    </dgm:pt>
    <dgm:pt modelId="{44237B64-14F4-448A-A7F3-B43DFE2DDA64}" type="pres">
      <dgm:prSet presAssocID="{E8935EB8-3F35-4C50-BBC2-E97498D24AF4}" presName="sibTrans" presStyleCnt="0"/>
      <dgm:spPr/>
    </dgm:pt>
    <dgm:pt modelId="{C50C4CA5-827F-45D2-BE95-2A4FCE0EFADD}" type="pres">
      <dgm:prSet presAssocID="{C98C4134-EFB9-45FD-93CC-ABB69AC59D79}" presName="node" presStyleLbl="node1" presStyleIdx="4" presStyleCnt="5">
        <dgm:presLayoutVars>
          <dgm:bulletEnabled val="1"/>
        </dgm:presLayoutVars>
      </dgm:prSet>
      <dgm:spPr/>
    </dgm:pt>
  </dgm:ptLst>
  <dgm:cxnLst>
    <dgm:cxn modelId="{C64E5501-3627-4859-AEE4-781DA9C722FC}" srcId="{EC0EA456-C70D-427F-A3D9-995A1B8F15B2}" destId="{C2AC8244-9456-4F2A-ACD0-1A19B5A11306}" srcOrd="1" destOrd="0" parTransId="{91FF9E25-9141-48DD-A4E9-72B5AE9208DF}" sibTransId="{6F64C75D-22AD-4AA2-B346-5356CACA19C9}"/>
    <dgm:cxn modelId="{62715628-9C7A-4D21-8F49-03E0FD03C11E}" srcId="{EC0EA456-C70D-427F-A3D9-995A1B8F15B2}" destId="{C98C4134-EFB9-45FD-93CC-ABB69AC59D79}" srcOrd="4" destOrd="0" parTransId="{060AA99C-49AA-4A8B-90E3-E7E0513BCAC1}" sibTransId="{DCCDB9D7-506B-47BD-A6F7-F299C944A7E9}"/>
    <dgm:cxn modelId="{7B538C2D-206B-445C-8D06-484AE9769566}" type="presOf" srcId="{EC0EA456-C70D-427F-A3D9-995A1B8F15B2}" destId="{CDD69694-DB10-4501-84E9-8F23130FEA35}" srcOrd="0" destOrd="0" presId="urn:microsoft.com/office/officeart/2005/8/layout/hList6"/>
    <dgm:cxn modelId="{D4A7FE5E-07FE-49A2-A41F-A40CEF8BE39D}" type="presOf" srcId="{C98C4134-EFB9-45FD-93CC-ABB69AC59D79}" destId="{C50C4CA5-827F-45D2-BE95-2A4FCE0EFADD}" srcOrd="0" destOrd="0" presId="urn:microsoft.com/office/officeart/2005/8/layout/hList6"/>
    <dgm:cxn modelId="{EC028A6F-64C0-4649-972A-727D323DD523}" type="presOf" srcId="{AEE1CCC6-1A71-44E0-90EB-A550DBF92B0E}" destId="{66587FF0-D248-4A83-8BB5-A01563B454F3}" srcOrd="0" destOrd="0" presId="urn:microsoft.com/office/officeart/2005/8/layout/hList6"/>
    <dgm:cxn modelId="{574E0184-1F47-498C-8C2D-7639582A109E}" srcId="{EC0EA456-C70D-427F-A3D9-995A1B8F15B2}" destId="{AEE1CCC6-1A71-44E0-90EB-A550DBF92B0E}" srcOrd="3" destOrd="0" parTransId="{B60313C2-3BB8-4BF6-8C21-47B51638DA5F}" sibTransId="{E8935EB8-3F35-4C50-BBC2-E97498D24AF4}"/>
    <dgm:cxn modelId="{B9B4E790-91D8-494D-9AAC-42731C816C5F}" type="presOf" srcId="{7740090C-9AAA-4BB3-B37E-F1502F024F61}" destId="{B2435EB1-84BE-4429-AA4F-E53ABC206DC4}" srcOrd="0" destOrd="0" presId="urn:microsoft.com/office/officeart/2005/8/layout/hList6"/>
    <dgm:cxn modelId="{A78A179B-C8FC-4588-8439-E0AD031DDB35}" srcId="{EC0EA456-C70D-427F-A3D9-995A1B8F15B2}" destId="{6E184820-D2E2-4079-86BA-D0922520680F}" srcOrd="2" destOrd="0" parTransId="{28E01A0D-00ED-49C3-86C9-AE274E2BA902}" sibTransId="{1BB9BD4A-5D48-4C86-92D1-1B8881302C4C}"/>
    <dgm:cxn modelId="{A667459F-F05E-4E5C-B004-EDA20A721EC5}" srcId="{EC0EA456-C70D-427F-A3D9-995A1B8F15B2}" destId="{7740090C-9AAA-4BB3-B37E-F1502F024F61}" srcOrd="0" destOrd="0" parTransId="{1BBF6F64-E73F-4EBB-96B6-27B9AB6AAB90}" sibTransId="{3220AFBA-DD84-4782-9593-C05FD05C9B74}"/>
    <dgm:cxn modelId="{1CF72FDD-DEB7-4814-A765-74562BD418FA}" type="presOf" srcId="{6E184820-D2E2-4079-86BA-D0922520680F}" destId="{6833C5B3-2840-4802-8A11-0564E67A6CBA}" srcOrd="0" destOrd="0" presId="urn:microsoft.com/office/officeart/2005/8/layout/hList6"/>
    <dgm:cxn modelId="{0B4A59FE-6AD4-46D1-B6CD-B5CB90AF2E2E}" type="presOf" srcId="{C2AC8244-9456-4F2A-ACD0-1A19B5A11306}" destId="{3E66E157-348A-408C-A15A-BB06CD7AAE8A}" srcOrd="0" destOrd="0" presId="urn:microsoft.com/office/officeart/2005/8/layout/hList6"/>
    <dgm:cxn modelId="{B06CA4B8-069E-4C4C-9951-58A9FFA64DB5}" type="presParOf" srcId="{CDD69694-DB10-4501-84E9-8F23130FEA35}" destId="{B2435EB1-84BE-4429-AA4F-E53ABC206DC4}" srcOrd="0" destOrd="0" presId="urn:microsoft.com/office/officeart/2005/8/layout/hList6"/>
    <dgm:cxn modelId="{61674C10-624C-4895-95F2-20365818AEBB}" type="presParOf" srcId="{CDD69694-DB10-4501-84E9-8F23130FEA35}" destId="{70F61126-84FB-42F2-86E0-7B48B1490CA4}" srcOrd="1" destOrd="0" presId="urn:microsoft.com/office/officeart/2005/8/layout/hList6"/>
    <dgm:cxn modelId="{DBA53474-6E2D-41BC-B7C1-6ECF1174FC40}" type="presParOf" srcId="{CDD69694-DB10-4501-84E9-8F23130FEA35}" destId="{3E66E157-348A-408C-A15A-BB06CD7AAE8A}" srcOrd="2" destOrd="0" presId="urn:microsoft.com/office/officeart/2005/8/layout/hList6"/>
    <dgm:cxn modelId="{F5870CCB-A1F8-4CFB-9275-1C6609610354}" type="presParOf" srcId="{CDD69694-DB10-4501-84E9-8F23130FEA35}" destId="{7A582010-4911-4144-B9C0-31F2C20EEE45}" srcOrd="3" destOrd="0" presId="urn:microsoft.com/office/officeart/2005/8/layout/hList6"/>
    <dgm:cxn modelId="{3C102028-8FC4-4675-A25C-77E50AD50F62}" type="presParOf" srcId="{CDD69694-DB10-4501-84E9-8F23130FEA35}" destId="{6833C5B3-2840-4802-8A11-0564E67A6CBA}" srcOrd="4" destOrd="0" presId="urn:microsoft.com/office/officeart/2005/8/layout/hList6"/>
    <dgm:cxn modelId="{D4EB5788-84F9-4965-BB50-1362F2DF004D}" type="presParOf" srcId="{CDD69694-DB10-4501-84E9-8F23130FEA35}" destId="{6DC2854B-9A54-4957-903A-E8AE8CE9AA4F}" srcOrd="5" destOrd="0" presId="urn:microsoft.com/office/officeart/2005/8/layout/hList6"/>
    <dgm:cxn modelId="{1E050010-99B9-40B9-966C-2B6A400F5709}" type="presParOf" srcId="{CDD69694-DB10-4501-84E9-8F23130FEA35}" destId="{66587FF0-D248-4A83-8BB5-A01563B454F3}" srcOrd="6" destOrd="0" presId="urn:microsoft.com/office/officeart/2005/8/layout/hList6"/>
    <dgm:cxn modelId="{3DD265FE-27E2-4BE2-B53D-3EA44723DF34}" type="presParOf" srcId="{CDD69694-DB10-4501-84E9-8F23130FEA35}" destId="{44237B64-14F4-448A-A7F3-B43DFE2DDA64}" srcOrd="7" destOrd="0" presId="urn:microsoft.com/office/officeart/2005/8/layout/hList6"/>
    <dgm:cxn modelId="{09677A76-EE67-4FB4-BC46-5BEC412131D5}" type="presParOf" srcId="{CDD69694-DB10-4501-84E9-8F23130FEA35}" destId="{C50C4CA5-827F-45D2-BE95-2A4FCE0EFADD}" srcOrd="8" destOrd="0" presId="urn:microsoft.com/office/officeart/2005/8/layout/hList6"/>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38F47EF-34FA-49CE-A448-513C862F6D1C}">
      <dsp:nvSpPr>
        <dsp:cNvPr id="0" name=""/>
        <dsp:cNvSpPr/>
      </dsp:nvSpPr>
      <dsp:spPr>
        <a:xfrm>
          <a:off x="0" y="707631"/>
          <a:ext cx="9934712" cy="1306397"/>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C0BB8F4-9C80-4D6B-9395-B448B8B07F6C}">
      <dsp:nvSpPr>
        <dsp:cNvPr id="0" name=""/>
        <dsp:cNvSpPr/>
      </dsp:nvSpPr>
      <dsp:spPr>
        <a:xfrm>
          <a:off x="395185" y="1001571"/>
          <a:ext cx="718518" cy="718518"/>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9822FC3-F5D5-4416-ADE5-9504AB0C69C9}">
      <dsp:nvSpPr>
        <dsp:cNvPr id="0" name=""/>
        <dsp:cNvSpPr/>
      </dsp:nvSpPr>
      <dsp:spPr>
        <a:xfrm>
          <a:off x="1508888" y="707631"/>
          <a:ext cx="8425823" cy="13063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8260" tIns="138260" rIns="138260" bIns="138260" numCol="1" spcCol="1270" anchor="ctr" anchorCtr="0">
          <a:noAutofit/>
        </a:bodyPr>
        <a:lstStyle/>
        <a:p>
          <a:pPr marL="0" lvl="0" indent="0" algn="l" defTabSz="1111250">
            <a:lnSpc>
              <a:spcPct val="100000"/>
            </a:lnSpc>
            <a:spcBef>
              <a:spcPct val="0"/>
            </a:spcBef>
            <a:spcAft>
              <a:spcPct val="35000"/>
            </a:spcAft>
            <a:buNone/>
          </a:pPr>
          <a:r>
            <a:rPr lang="en-US" sz="2500" kern="1200" dirty="0">
              <a:latin typeface="Cambria"/>
              <a:ea typeface="Cambria"/>
            </a:rPr>
            <a:t>Increase of number of species on the IUCN endangered species list</a:t>
          </a:r>
          <a:r>
            <a:rPr lang="en-US" sz="2500" kern="1200" dirty="0"/>
            <a:t> </a:t>
          </a:r>
        </a:p>
      </dsp:txBody>
      <dsp:txXfrm>
        <a:off x="1508888" y="707631"/>
        <a:ext cx="8425823" cy="1306397"/>
      </dsp:txXfrm>
    </dsp:sp>
    <dsp:sp modelId="{B35595EA-09E3-4EEB-ADA0-B4D36ED0EB91}">
      <dsp:nvSpPr>
        <dsp:cNvPr id="0" name=""/>
        <dsp:cNvSpPr/>
      </dsp:nvSpPr>
      <dsp:spPr>
        <a:xfrm>
          <a:off x="0" y="2340628"/>
          <a:ext cx="9934712" cy="1306397"/>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615C11F-DD50-4061-BA2F-D4DEACC8F126}">
      <dsp:nvSpPr>
        <dsp:cNvPr id="0" name=""/>
        <dsp:cNvSpPr/>
      </dsp:nvSpPr>
      <dsp:spPr>
        <a:xfrm>
          <a:off x="395185" y="2634568"/>
          <a:ext cx="718518" cy="718518"/>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617BDB1-7B45-4E67-A7DD-1B11AC89C5D0}">
      <dsp:nvSpPr>
        <dsp:cNvPr id="0" name=""/>
        <dsp:cNvSpPr/>
      </dsp:nvSpPr>
      <dsp:spPr>
        <a:xfrm>
          <a:off x="1508888" y="2340628"/>
          <a:ext cx="8425823" cy="13063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8260" tIns="138260" rIns="138260" bIns="138260" numCol="1" spcCol="1270" anchor="ctr" anchorCtr="0">
          <a:noAutofit/>
        </a:bodyPr>
        <a:lstStyle/>
        <a:p>
          <a:pPr marL="0" lvl="0" indent="0" algn="l" defTabSz="1111250">
            <a:lnSpc>
              <a:spcPct val="100000"/>
            </a:lnSpc>
            <a:spcBef>
              <a:spcPct val="0"/>
            </a:spcBef>
            <a:spcAft>
              <a:spcPct val="35000"/>
            </a:spcAft>
            <a:buNone/>
          </a:pPr>
          <a:r>
            <a:rPr lang="en-US" sz="2500" kern="1200" dirty="0">
              <a:latin typeface="Cambria"/>
              <a:ea typeface="Cambria"/>
            </a:rPr>
            <a:t>​ Limited habitat management and conservation focus  </a:t>
          </a:r>
        </a:p>
      </dsp:txBody>
      <dsp:txXfrm>
        <a:off x="1508888" y="2340628"/>
        <a:ext cx="8425823" cy="130639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A0B16DE-41A7-46DF-B01B-B8C7D4CF8757}">
      <dsp:nvSpPr>
        <dsp:cNvPr id="0" name=""/>
        <dsp:cNvSpPr/>
      </dsp:nvSpPr>
      <dsp:spPr>
        <a:xfrm>
          <a:off x="0" y="1408340"/>
          <a:ext cx="11056143" cy="1877787"/>
        </a:xfrm>
        <a:prstGeom prst="notched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5A882AA-D40A-4F80-B2E7-59389CA54691}">
      <dsp:nvSpPr>
        <dsp:cNvPr id="0" name=""/>
        <dsp:cNvSpPr/>
      </dsp:nvSpPr>
      <dsp:spPr>
        <a:xfrm>
          <a:off x="850" y="0"/>
          <a:ext cx="1362853" cy="18777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0904" tIns="120904" rIns="120904" bIns="120904" numCol="1" spcCol="1270" anchor="b" anchorCtr="0">
          <a:noAutofit/>
        </a:bodyPr>
        <a:lstStyle/>
        <a:p>
          <a:pPr marL="0" lvl="0" indent="0" algn="ctr" defTabSz="755650" rtl="0">
            <a:lnSpc>
              <a:spcPct val="90000"/>
            </a:lnSpc>
            <a:spcBef>
              <a:spcPct val="0"/>
            </a:spcBef>
            <a:spcAft>
              <a:spcPct val="35000"/>
            </a:spcAft>
            <a:buNone/>
          </a:pPr>
          <a:r>
            <a:rPr lang="en-US" sz="1700" kern="1200" dirty="0">
              <a:latin typeface="Cambria"/>
              <a:ea typeface="Cambria"/>
            </a:rPr>
            <a:t>Least Concern</a:t>
          </a:r>
        </a:p>
      </dsp:txBody>
      <dsp:txXfrm>
        <a:off x="850" y="0"/>
        <a:ext cx="1362853" cy="1877787"/>
      </dsp:txXfrm>
    </dsp:sp>
    <dsp:sp modelId="{F9D981F7-E008-4774-9F19-98A863D92ABC}">
      <dsp:nvSpPr>
        <dsp:cNvPr id="0" name=""/>
        <dsp:cNvSpPr/>
      </dsp:nvSpPr>
      <dsp:spPr>
        <a:xfrm>
          <a:off x="447553" y="2112511"/>
          <a:ext cx="469446" cy="46944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0476DC3-C1E6-4484-A9EC-E91922EAFC62}">
      <dsp:nvSpPr>
        <dsp:cNvPr id="0" name=""/>
        <dsp:cNvSpPr/>
      </dsp:nvSpPr>
      <dsp:spPr>
        <a:xfrm>
          <a:off x="1431846" y="2816681"/>
          <a:ext cx="1362853" cy="18777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0904" tIns="120904" rIns="120904" bIns="120904" numCol="1" spcCol="1270" anchor="t" anchorCtr="0">
          <a:noAutofit/>
        </a:bodyPr>
        <a:lstStyle/>
        <a:p>
          <a:pPr marL="0" lvl="0" indent="0" algn="ctr" defTabSz="755650" rtl="0">
            <a:lnSpc>
              <a:spcPct val="90000"/>
            </a:lnSpc>
            <a:spcBef>
              <a:spcPct val="0"/>
            </a:spcBef>
            <a:spcAft>
              <a:spcPct val="35000"/>
            </a:spcAft>
            <a:buNone/>
          </a:pPr>
          <a:r>
            <a:rPr lang="en-US" sz="1700" kern="1200" dirty="0">
              <a:latin typeface="Cambria"/>
              <a:ea typeface="Cambria"/>
            </a:rPr>
            <a:t>Near Threatened</a:t>
          </a:r>
          <a:endParaRPr lang="en-US" sz="1700" kern="1200" dirty="0">
            <a:latin typeface="Neue Haas Grotesk Text Pro"/>
            <a:ea typeface="Cambria"/>
          </a:endParaRPr>
        </a:p>
      </dsp:txBody>
      <dsp:txXfrm>
        <a:off x="1431846" y="2816681"/>
        <a:ext cx="1362853" cy="1877787"/>
      </dsp:txXfrm>
    </dsp:sp>
    <dsp:sp modelId="{C76DE2D8-6372-4428-A42B-32A310006395}">
      <dsp:nvSpPr>
        <dsp:cNvPr id="0" name=""/>
        <dsp:cNvSpPr/>
      </dsp:nvSpPr>
      <dsp:spPr>
        <a:xfrm>
          <a:off x="1878549" y="2112511"/>
          <a:ext cx="469446" cy="46944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8C7C512-9105-46CF-BE05-155452F45965}">
      <dsp:nvSpPr>
        <dsp:cNvPr id="0" name=""/>
        <dsp:cNvSpPr/>
      </dsp:nvSpPr>
      <dsp:spPr>
        <a:xfrm>
          <a:off x="2862841" y="0"/>
          <a:ext cx="1362853" cy="18777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0904" tIns="120904" rIns="120904" bIns="120904" numCol="1" spcCol="1270" anchor="b" anchorCtr="0">
          <a:noAutofit/>
        </a:bodyPr>
        <a:lstStyle/>
        <a:p>
          <a:pPr marL="0" lvl="0" indent="0" algn="ctr" defTabSz="755650" rtl="0">
            <a:lnSpc>
              <a:spcPct val="90000"/>
            </a:lnSpc>
            <a:spcBef>
              <a:spcPct val="0"/>
            </a:spcBef>
            <a:spcAft>
              <a:spcPct val="35000"/>
            </a:spcAft>
            <a:buNone/>
          </a:pPr>
          <a:r>
            <a:rPr lang="en-US" sz="1700" kern="1200" dirty="0">
              <a:latin typeface="Cambria"/>
              <a:ea typeface="Cambria"/>
            </a:rPr>
            <a:t>Vulnerable</a:t>
          </a:r>
        </a:p>
      </dsp:txBody>
      <dsp:txXfrm>
        <a:off x="2862841" y="0"/>
        <a:ext cx="1362853" cy="1877787"/>
      </dsp:txXfrm>
    </dsp:sp>
    <dsp:sp modelId="{8A9145F4-E158-4A6F-A658-828F66598E4B}">
      <dsp:nvSpPr>
        <dsp:cNvPr id="0" name=""/>
        <dsp:cNvSpPr/>
      </dsp:nvSpPr>
      <dsp:spPr>
        <a:xfrm>
          <a:off x="3309545" y="2112511"/>
          <a:ext cx="469446" cy="46944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80EE4CD-71A3-487F-B804-890F20225A31}">
      <dsp:nvSpPr>
        <dsp:cNvPr id="0" name=""/>
        <dsp:cNvSpPr/>
      </dsp:nvSpPr>
      <dsp:spPr>
        <a:xfrm>
          <a:off x="4293837" y="2816681"/>
          <a:ext cx="1362853" cy="18777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0904" tIns="120904" rIns="120904" bIns="120904" numCol="1" spcCol="1270" anchor="t" anchorCtr="0">
          <a:noAutofit/>
        </a:bodyPr>
        <a:lstStyle/>
        <a:p>
          <a:pPr marL="0" lvl="0" indent="0" algn="ctr" defTabSz="755650">
            <a:lnSpc>
              <a:spcPct val="90000"/>
            </a:lnSpc>
            <a:spcBef>
              <a:spcPct val="0"/>
            </a:spcBef>
            <a:spcAft>
              <a:spcPct val="35000"/>
            </a:spcAft>
            <a:buNone/>
          </a:pPr>
          <a:r>
            <a:rPr lang="en-US" sz="1700" kern="1200" dirty="0">
              <a:latin typeface="Cambria"/>
              <a:ea typeface="Cambria"/>
            </a:rPr>
            <a:t>Endangered</a:t>
          </a:r>
        </a:p>
      </dsp:txBody>
      <dsp:txXfrm>
        <a:off x="4293837" y="2816681"/>
        <a:ext cx="1362853" cy="1877787"/>
      </dsp:txXfrm>
    </dsp:sp>
    <dsp:sp modelId="{07BD7CA2-AB15-4E08-B17D-EBA411769ABD}">
      <dsp:nvSpPr>
        <dsp:cNvPr id="0" name=""/>
        <dsp:cNvSpPr/>
      </dsp:nvSpPr>
      <dsp:spPr>
        <a:xfrm>
          <a:off x="4740540" y="2112511"/>
          <a:ext cx="469446" cy="46944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2A31F5C-0820-4F18-9DB7-150219DB6A1B}">
      <dsp:nvSpPr>
        <dsp:cNvPr id="0" name=""/>
        <dsp:cNvSpPr/>
      </dsp:nvSpPr>
      <dsp:spPr>
        <a:xfrm>
          <a:off x="5724833" y="0"/>
          <a:ext cx="1362853" cy="18777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0904" tIns="120904" rIns="120904" bIns="120904" numCol="1" spcCol="1270" anchor="b" anchorCtr="0">
          <a:noAutofit/>
        </a:bodyPr>
        <a:lstStyle/>
        <a:p>
          <a:pPr marL="0" lvl="0" indent="0" algn="ctr" defTabSz="755650" rtl="0">
            <a:lnSpc>
              <a:spcPct val="90000"/>
            </a:lnSpc>
            <a:spcBef>
              <a:spcPct val="0"/>
            </a:spcBef>
            <a:spcAft>
              <a:spcPct val="35000"/>
            </a:spcAft>
            <a:buNone/>
          </a:pPr>
          <a:r>
            <a:rPr lang="en-US" sz="1700" kern="1200" dirty="0">
              <a:latin typeface="Cambria"/>
              <a:ea typeface="Cambria"/>
            </a:rPr>
            <a:t>Critically Endangered</a:t>
          </a:r>
        </a:p>
      </dsp:txBody>
      <dsp:txXfrm>
        <a:off x="5724833" y="0"/>
        <a:ext cx="1362853" cy="1877787"/>
      </dsp:txXfrm>
    </dsp:sp>
    <dsp:sp modelId="{30E18790-6330-446F-B54C-35A1AAD5AD0F}">
      <dsp:nvSpPr>
        <dsp:cNvPr id="0" name=""/>
        <dsp:cNvSpPr/>
      </dsp:nvSpPr>
      <dsp:spPr>
        <a:xfrm>
          <a:off x="6171536" y="2112511"/>
          <a:ext cx="469446" cy="46944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D1A5D4E-1C3A-467C-91FE-BE8A391EB7B5}">
      <dsp:nvSpPr>
        <dsp:cNvPr id="0" name=""/>
        <dsp:cNvSpPr/>
      </dsp:nvSpPr>
      <dsp:spPr>
        <a:xfrm>
          <a:off x="7155829" y="2816681"/>
          <a:ext cx="1362853" cy="18777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0904" tIns="120904" rIns="120904" bIns="120904" numCol="1" spcCol="1270" anchor="t" anchorCtr="0">
          <a:noAutofit/>
        </a:bodyPr>
        <a:lstStyle/>
        <a:p>
          <a:pPr marL="0" lvl="0" indent="0" algn="ctr" defTabSz="755650" rtl="0">
            <a:lnSpc>
              <a:spcPct val="90000"/>
            </a:lnSpc>
            <a:spcBef>
              <a:spcPct val="0"/>
            </a:spcBef>
            <a:spcAft>
              <a:spcPct val="35000"/>
            </a:spcAft>
            <a:buNone/>
          </a:pPr>
          <a:r>
            <a:rPr lang="en-US" sz="1700" kern="1200" dirty="0">
              <a:latin typeface="Cambria"/>
              <a:ea typeface="Cambria"/>
            </a:rPr>
            <a:t>Extinct in the Wild</a:t>
          </a:r>
        </a:p>
      </dsp:txBody>
      <dsp:txXfrm>
        <a:off x="7155829" y="2816681"/>
        <a:ext cx="1362853" cy="1877787"/>
      </dsp:txXfrm>
    </dsp:sp>
    <dsp:sp modelId="{8280262A-E6F1-4A93-AEB2-BD79BF79221C}">
      <dsp:nvSpPr>
        <dsp:cNvPr id="0" name=""/>
        <dsp:cNvSpPr/>
      </dsp:nvSpPr>
      <dsp:spPr>
        <a:xfrm>
          <a:off x="7602532" y="2112511"/>
          <a:ext cx="469446" cy="46944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B122BCD-6EB8-4ABA-A8C9-38F4CB304777}">
      <dsp:nvSpPr>
        <dsp:cNvPr id="0" name=""/>
        <dsp:cNvSpPr/>
      </dsp:nvSpPr>
      <dsp:spPr>
        <a:xfrm>
          <a:off x="8586825" y="0"/>
          <a:ext cx="1362853" cy="18777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0904" tIns="120904" rIns="120904" bIns="120904" numCol="1" spcCol="1270" anchor="b" anchorCtr="0">
          <a:noAutofit/>
        </a:bodyPr>
        <a:lstStyle/>
        <a:p>
          <a:pPr marL="0" lvl="0" indent="0" algn="ctr" defTabSz="755650">
            <a:lnSpc>
              <a:spcPct val="90000"/>
            </a:lnSpc>
            <a:spcBef>
              <a:spcPct val="0"/>
            </a:spcBef>
            <a:spcAft>
              <a:spcPct val="35000"/>
            </a:spcAft>
            <a:buNone/>
          </a:pPr>
          <a:r>
            <a:rPr lang="en-US" sz="1700" kern="1200" dirty="0">
              <a:latin typeface="Cambria"/>
              <a:ea typeface="Cambria"/>
            </a:rPr>
            <a:t> Extinct</a:t>
          </a:r>
          <a:endParaRPr lang="en-US" sz="1700" kern="1200" dirty="0"/>
        </a:p>
      </dsp:txBody>
      <dsp:txXfrm>
        <a:off x="8586825" y="0"/>
        <a:ext cx="1362853" cy="1877787"/>
      </dsp:txXfrm>
    </dsp:sp>
    <dsp:sp modelId="{B1AA222B-F5BB-4B25-9FF7-B730B3DD749B}">
      <dsp:nvSpPr>
        <dsp:cNvPr id="0" name=""/>
        <dsp:cNvSpPr/>
      </dsp:nvSpPr>
      <dsp:spPr>
        <a:xfrm>
          <a:off x="9033528" y="2112511"/>
          <a:ext cx="469446" cy="46944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6F56CC0-B672-4600-A132-A5CD93C7A8F6}">
      <dsp:nvSpPr>
        <dsp:cNvPr id="0" name=""/>
        <dsp:cNvSpPr/>
      </dsp:nvSpPr>
      <dsp:spPr>
        <a:xfrm>
          <a:off x="1830144" y="1281"/>
          <a:ext cx="2737451" cy="1094980"/>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13970" rIns="0" bIns="13970" numCol="1" spcCol="1270" anchor="ctr" anchorCtr="0">
          <a:noAutofit/>
        </a:bodyPr>
        <a:lstStyle/>
        <a:p>
          <a:pPr marL="0" lvl="0" indent="0" algn="ctr" defTabSz="977900" rtl="0">
            <a:lnSpc>
              <a:spcPct val="90000"/>
            </a:lnSpc>
            <a:spcBef>
              <a:spcPct val="0"/>
            </a:spcBef>
            <a:spcAft>
              <a:spcPct val="35000"/>
            </a:spcAft>
            <a:buNone/>
          </a:pPr>
          <a:r>
            <a:rPr lang="en-US" sz="2200" b="0" kern="1200" dirty="0">
              <a:latin typeface="Cambria"/>
              <a:ea typeface="Cambria"/>
            </a:rPr>
            <a:t> &gt;500 species </a:t>
          </a:r>
        </a:p>
      </dsp:txBody>
      <dsp:txXfrm>
        <a:off x="2377634" y="1281"/>
        <a:ext cx="1642471" cy="1094980"/>
      </dsp:txXfrm>
    </dsp:sp>
    <dsp:sp modelId="{D05D14B4-36CF-4FBC-8BA0-AAD017767969}">
      <dsp:nvSpPr>
        <dsp:cNvPr id="0" name=""/>
        <dsp:cNvSpPr/>
      </dsp:nvSpPr>
      <dsp:spPr>
        <a:xfrm>
          <a:off x="4211727" y="94355"/>
          <a:ext cx="2272084" cy="908833"/>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0320" tIns="10160" rIns="0" bIns="10160" numCol="1" spcCol="1270" anchor="ctr" anchorCtr="0">
          <a:noAutofit/>
        </a:bodyPr>
        <a:lstStyle/>
        <a:p>
          <a:pPr marL="0" lvl="0" indent="0" algn="ctr" defTabSz="711200" rtl="0">
            <a:lnSpc>
              <a:spcPct val="90000"/>
            </a:lnSpc>
            <a:spcBef>
              <a:spcPct val="0"/>
            </a:spcBef>
            <a:spcAft>
              <a:spcPct val="35000"/>
            </a:spcAft>
            <a:buNone/>
          </a:pPr>
          <a:r>
            <a:rPr lang="en-US" sz="1600" b="0" kern="1200" dirty="0">
              <a:latin typeface="Cambria"/>
              <a:ea typeface="Cambria"/>
            </a:rPr>
            <a:t>Vulnerable</a:t>
          </a:r>
          <a:endParaRPr lang="en-US" sz="1600" b="0" kern="1200" dirty="0">
            <a:latin typeface="Franklin Gothic Demi Cond" panose="020B0706030402020204"/>
            <a:ea typeface="Cambria"/>
          </a:endParaRPr>
        </a:p>
      </dsp:txBody>
      <dsp:txXfrm>
        <a:off x="4666144" y="94355"/>
        <a:ext cx="1363251" cy="908833"/>
      </dsp:txXfrm>
    </dsp:sp>
    <dsp:sp modelId="{4C93DE7D-4DA4-4202-8732-AAC64AAB51D1}">
      <dsp:nvSpPr>
        <dsp:cNvPr id="0" name=""/>
        <dsp:cNvSpPr/>
      </dsp:nvSpPr>
      <dsp:spPr>
        <a:xfrm>
          <a:off x="6165720" y="94355"/>
          <a:ext cx="2272084" cy="908833"/>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0320" tIns="10160" rIns="0" bIns="1016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Cambria"/>
              <a:ea typeface="Cambria"/>
            </a:rPr>
            <a:t>Endangered</a:t>
          </a:r>
        </a:p>
      </dsp:txBody>
      <dsp:txXfrm>
        <a:off x="6620137" y="94355"/>
        <a:ext cx="1363251" cy="908833"/>
      </dsp:txXfrm>
    </dsp:sp>
    <dsp:sp modelId="{CE0C3A12-7D82-4DE9-94AA-5B6398A71AF1}">
      <dsp:nvSpPr>
        <dsp:cNvPr id="0" name=""/>
        <dsp:cNvSpPr/>
      </dsp:nvSpPr>
      <dsp:spPr>
        <a:xfrm>
          <a:off x="1830144" y="1249559"/>
          <a:ext cx="2737451" cy="1094980"/>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13970" rIns="0" bIns="13970" numCol="1" spcCol="1270" anchor="ctr" anchorCtr="0">
          <a:noAutofit/>
        </a:bodyPr>
        <a:lstStyle/>
        <a:p>
          <a:pPr marL="0" lvl="0" indent="0" algn="ctr" defTabSz="977900" rtl="0">
            <a:lnSpc>
              <a:spcPct val="90000"/>
            </a:lnSpc>
            <a:spcBef>
              <a:spcPct val="0"/>
            </a:spcBef>
            <a:spcAft>
              <a:spcPct val="35000"/>
            </a:spcAft>
            <a:buNone/>
          </a:pPr>
          <a:r>
            <a:rPr lang="en-US" sz="2200" kern="1200" dirty="0">
              <a:latin typeface="Cambria"/>
              <a:ea typeface="Cambria"/>
            </a:rPr>
            <a:t>High Risk Groups:</a:t>
          </a:r>
        </a:p>
      </dsp:txBody>
      <dsp:txXfrm>
        <a:off x="2377634" y="1249559"/>
        <a:ext cx="1642471" cy="1094980"/>
      </dsp:txXfrm>
    </dsp:sp>
    <dsp:sp modelId="{20C6D619-74EF-4C9E-A2AB-11B4BF212B6F}">
      <dsp:nvSpPr>
        <dsp:cNvPr id="0" name=""/>
        <dsp:cNvSpPr/>
      </dsp:nvSpPr>
      <dsp:spPr>
        <a:xfrm>
          <a:off x="4211727" y="1342633"/>
          <a:ext cx="2272084" cy="908833"/>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0320" tIns="10160" rIns="0" bIns="1016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Cambria"/>
              <a:ea typeface="Cambria"/>
            </a:rPr>
            <a:t>Polypodiopsida</a:t>
          </a:r>
        </a:p>
      </dsp:txBody>
      <dsp:txXfrm>
        <a:off x="4666144" y="1342633"/>
        <a:ext cx="1363251" cy="908833"/>
      </dsp:txXfrm>
    </dsp:sp>
    <dsp:sp modelId="{D050B2C1-CCEF-47FA-83FF-AE4DC1FA7573}">
      <dsp:nvSpPr>
        <dsp:cNvPr id="0" name=""/>
        <dsp:cNvSpPr/>
      </dsp:nvSpPr>
      <dsp:spPr>
        <a:xfrm>
          <a:off x="6165720" y="1342633"/>
          <a:ext cx="2272084" cy="908833"/>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0320" tIns="10160" rIns="0" bIns="1016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Cambria"/>
              <a:ea typeface="Cambria"/>
            </a:rPr>
            <a:t>Anthozoa</a:t>
          </a:r>
        </a:p>
      </dsp:txBody>
      <dsp:txXfrm>
        <a:off x="6620137" y="1342633"/>
        <a:ext cx="1363251" cy="908833"/>
      </dsp:txXfrm>
    </dsp:sp>
    <dsp:sp modelId="{62DB5B15-1995-420D-8C6C-C79586E02A2D}">
      <dsp:nvSpPr>
        <dsp:cNvPr id="0" name=""/>
        <dsp:cNvSpPr/>
      </dsp:nvSpPr>
      <dsp:spPr>
        <a:xfrm>
          <a:off x="1830144" y="2497837"/>
          <a:ext cx="2737451" cy="1094980"/>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13970" rIns="0" bIns="13970" numCol="1" spcCol="1270" anchor="ctr" anchorCtr="0">
          <a:noAutofit/>
        </a:bodyPr>
        <a:lstStyle/>
        <a:p>
          <a:pPr marL="0" lvl="0" indent="0" algn="ctr" defTabSz="977900" rtl="0">
            <a:lnSpc>
              <a:spcPct val="90000"/>
            </a:lnSpc>
            <a:spcBef>
              <a:spcPct val="0"/>
            </a:spcBef>
            <a:spcAft>
              <a:spcPct val="35000"/>
            </a:spcAft>
            <a:buNone/>
          </a:pPr>
          <a:r>
            <a:rPr lang="en-US" sz="2200" kern="1200" dirty="0">
              <a:latin typeface="Cambria"/>
              <a:ea typeface="Cambria"/>
            </a:rPr>
            <a:t>Classification Model</a:t>
          </a:r>
        </a:p>
      </dsp:txBody>
      <dsp:txXfrm>
        <a:off x="2377634" y="2497837"/>
        <a:ext cx="1642471" cy="1094980"/>
      </dsp:txXfrm>
    </dsp:sp>
    <dsp:sp modelId="{B9D628D3-AE2B-40F6-9DD0-6B542ED82A61}">
      <dsp:nvSpPr>
        <dsp:cNvPr id="0" name=""/>
        <dsp:cNvSpPr/>
      </dsp:nvSpPr>
      <dsp:spPr>
        <a:xfrm>
          <a:off x="4211727" y="2590910"/>
          <a:ext cx="2272084" cy="908833"/>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0320" tIns="10160" rIns="0" bIns="10160" numCol="1" spcCol="1270" anchor="ctr" anchorCtr="0">
          <a:noAutofit/>
        </a:bodyPr>
        <a:lstStyle/>
        <a:p>
          <a:pPr marL="0" lvl="0" indent="0" algn="ctr" defTabSz="711200" rtl="0">
            <a:lnSpc>
              <a:spcPct val="90000"/>
            </a:lnSpc>
            <a:spcBef>
              <a:spcPct val="0"/>
            </a:spcBef>
            <a:spcAft>
              <a:spcPct val="35000"/>
            </a:spcAft>
            <a:buNone/>
          </a:pPr>
          <a:r>
            <a:rPr lang="en-US" sz="1600" kern="1200" dirty="0">
              <a:latin typeface="Cambria"/>
              <a:ea typeface="Cambria"/>
            </a:rPr>
            <a:t>92% Accuracy</a:t>
          </a:r>
        </a:p>
      </dsp:txBody>
      <dsp:txXfrm>
        <a:off x="4666144" y="2590910"/>
        <a:ext cx="1363251" cy="908833"/>
      </dsp:txXfrm>
    </dsp:sp>
    <dsp:sp modelId="{BE198301-A6FF-4492-9E7B-06AF224BE1B9}">
      <dsp:nvSpPr>
        <dsp:cNvPr id="0" name=""/>
        <dsp:cNvSpPr/>
      </dsp:nvSpPr>
      <dsp:spPr>
        <a:xfrm>
          <a:off x="6165720" y="2590910"/>
          <a:ext cx="2272084" cy="908833"/>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0320" tIns="10160" rIns="0" bIns="10160" numCol="1" spcCol="1270" anchor="ctr" anchorCtr="0">
          <a:noAutofit/>
        </a:bodyPr>
        <a:lstStyle/>
        <a:p>
          <a:pPr marL="0" lvl="0" indent="0" algn="ctr" defTabSz="711200" rtl="0">
            <a:lnSpc>
              <a:spcPct val="90000"/>
            </a:lnSpc>
            <a:spcBef>
              <a:spcPct val="0"/>
            </a:spcBef>
            <a:spcAft>
              <a:spcPct val="35000"/>
            </a:spcAft>
            <a:buNone/>
          </a:pPr>
          <a:r>
            <a:rPr lang="en-US" sz="1600" kern="1200" dirty="0">
              <a:latin typeface="Cambria"/>
              <a:ea typeface="Cambria"/>
            </a:rPr>
            <a:t>Trustworthy results</a:t>
          </a:r>
        </a:p>
      </dsp:txBody>
      <dsp:txXfrm>
        <a:off x="6620137" y="2590910"/>
        <a:ext cx="1363251" cy="90883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2435EB1-84BE-4429-AA4F-E53ABC206DC4}">
      <dsp:nvSpPr>
        <dsp:cNvPr id="0" name=""/>
        <dsp:cNvSpPr/>
      </dsp:nvSpPr>
      <dsp:spPr>
        <a:xfrm rot="16200000">
          <a:off x="-823901" y="829416"/>
          <a:ext cx="3594100" cy="1935267"/>
        </a:xfrm>
        <a:prstGeom prst="flowChartManualOperation">
          <a:avLst/>
        </a:prstGeom>
        <a:solidFill>
          <a:schemeClr val="accent1">
            <a:shade val="8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0" tIns="0" rIns="147278" bIns="0" numCol="1" spcCol="1270" anchor="ctr" anchorCtr="0">
          <a:noAutofit/>
        </a:bodyPr>
        <a:lstStyle/>
        <a:p>
          <a:pPr marL="0" lvl="0" indent="0" algn="l" defTabSz="1022350" rtl="0">
            <a:lnSpc>
              <a:spcPct val="101000"/>
            </a:lnSpc>
            <a:spcBef>
              <a:spcPct val="0"/>
            </a:spcBef>
            <a:spcAft>
              <a:spcPct val="35000"/>
            </a:spcAft>
            <a:buNone/>
          </a:pPr>
          <a:r>
            <a:rPr lang="en-US" sz="2300" kern="1200" dirty="0">
              <a:latin typeface="Cambria"/>
              <a:ea typeface="Cambria"/>
            </a:rPr>
            <a:t>Break Down Taxonomic Grouping</a:t>
          </a:r>
        </a:p>
      </dsp:txBody>
      <dsp:txXfrm rot="5400000">
        <a:off x="5515" y="718820"/>
        <a:ext cx="1935267" cy="2156460"/>
      </dsp:txXfrm>
    </dsp:sp>
    <dsp:sp modelId="{3E66E157-348A-408C-A15A-BB06CD7AAE8A}">
      <dsp:nvSpPr>
        <dsp:cNvPr id="0" name=""/>
        <dsp:cNvSpPr/>
      </dsp:nvSpPr>
      <dsp:spPr>
        <a:xfrm rot="16200000">
          <a:off x="1256511" y="829416"/>
          <a:ext cx="3594100" cy="1935267"/>
        </a:xfrm>
        <a:prstGeom prst="flowChartManualOperation">
          <a:avLst/>
        </a:prstGeom>
        <a:solidFill>
          <a:schemeClr val="accent1">
            <a:shade val="80000"/>
            <a:hueOff val="-178288"/>
            <a:satOff val="-1894"/>
            <a:lumOff val="853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0" tIns="0" rIns="147278" bIns="0" numCol="1" spcCol="1270" anchor="ctr" anchorCtr="0">
          <a:noAutofit/>
        </a:bodyPr>
        <a:lstStyle/>
        <a:p>
          <a:pPr marL="0" lvl="0" indent="0" algn="l" defTabSz="1022350">
            <a:lnSpc>
              <a:spcPct val="101000"/>
            </a:lnSpc>
            <a:spcBef>
              <a:spcPct val="0"/>
            </a:spcBef>
            <a:spcAft>
              <a:spcPct val="35000"/>
            </a:spcAft>
            <a:buNone/>
          </a:pPr>
          <a:r>
            <a:rPr lang="en-US" sz="2300" kern="1200" dirty="0">
              <a:latin typeface="Cambria"/>
              <a:ea typeface="Cambria"/>
            </a:rPr>
            <a:t>Focus on Genus Species</a:t>
          </a:r>
          <a:endParaRPr lang="en-US" sz="2300" kern="1200" dirty="0"/>
        </a:p>
      </dsp:txBody>
      <dsp:txXfrm rot="5400000">
        <a:off x="2085927" y="718820"/>
        <a:ext cx="1935267" cy="2156460"/>
      </dsp:txXfrm>
    </dsp:sp>
    <dsp:sp modelId="{6833C5B3-2840-4802-8A11-0564E67A6CBA}">
      <dsp:nvSpPr>
        <dsp:cNvPr id="0" name=""/>
        <dsp:cNvSpPr/>
      </dsp:nvSpPr>
      <dsp:spPr>
        <a:xfrm rot="16200000">
          <a:off x="3336925" y="829416"/>
          <a:ext cx="3594100" cy="1935267"/>
        </a:xfrm>
        <a:prstGeom prst="flowChartManualOperation">
          <a:avLst/>
        </a:prstGeom>
        <a:solidFill>
          <a:schemeClr val="accent1">
            <a:shade val="80000"/>
            <a:hueOff val="-356576"/>
            <a:satOff val="-3789"/>
            <a:lumOff val="1706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0" tIns="0" rIns="147278" bIns="0" numCol="1" spcCol="1270" anchor="ctr" anchorCtr="0">
          <a:noAutofit/>
        </a:bodyPr>
        <a:lstStyle/>
        <a:p>
          <a:pPr marL="0" lvl="0" indent="0" algn="l" defTabSz="1022350">
            <a:lnSpc>
              <a:spcPct val="101000"/>
            </a:lnSpc>
            <a:spcBef>
              <a:spcPct val="0"/>
            </a:spcBef>
            <a:spcAft>
              <a:spcPct val="35000"/>
            </a:spcAft>
            <a:buNone/>
          </a:pPr>
          <a:r>
            <a:rPr lang="en-US" sz="2300" kern="1200" dirty="0">
              <a:latin typeface="Cambria"/>
              <a:ea typeface="Cambria"/>
            </a:rPr>
            <a:t>Identify high risk species</a:t>
          </a:r>
        </a:p>
      </dsp:txBody>
      <dsp:txXfrm rot="5400000">
        <a:off x="4166341" y="718820"/>
        <a:ext cx="1935267" cy="2156460"/>
      </dsp:txXfrm>
    </dsp:sp>
    <dsp:sp modelId="{66587FF0-D248-4A83-8BB5-A01563B454F3}">
      <dsp:nvSpPr>
        <dsp:cNvPr id="0" name=""/>
        <dsp:cNvSpPr/>
      </dsp:nvSpPr>
      <dsp:spPr>
        <a:xfrm rot="16200000">
          <a:off x="5417338" y="829416"/>
          <a:ext cx="3594100" cy="1935267"/>
        </a:xfrm>
        <a:prstGeom prst="flowChartManualOperation">
          <a:avLst/>
        </a:prstGeom>
        <a:solidFill>
          <a:schemeClr val="accent1">
            <a:shade val="80000"/>
            <a:hueOff val="-534864"/>
            <a:satOff val="-5683"/>
            <a:lumOff val="2559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0" tIns="0" rIns="147278" bIns="0" numCol="1" spcCol="1270" anchor="ctr" anchorCtr="0">
          <a:noAutofit/>
        </a:bodyPr>
        <a:lstStyle/>
        <a:p>
          <a:pPr marL="0" lvl="0" indent="0" algn="l" defTabSz="1022350">
            <a:lnSpc>
              <a:spcPct val="101000"/>
            </a:lnSpc>
            <a:spcBef>
              <a:spcPct val="0"/>
            </a:spcBef>
            <a:spcAft>
              <a:spcPct val="35000"/>
            </a:spcAft>
            <a:buNone/>
          </a:pPr>
          <a:r>
            <a:rPr lang="en-US" sz="2300" kern="1200" dirty="0">
              <a:latin typeface="Cambria"/>
              <a:ea typeface="Cambria"/>
            </a:rPr>
            <a:t>Habitat management</a:t>
          </a:r>
        </a:p>
      </dsp:txBody>
      <dsp:txXfrm rot="5400000">
        <a:off x="6246754" y="718820"/>
        <a:ext cx="1935267" cy="2156460"/>
      </dsp:txXfrm>
    </dsp:sp>
    <dsp:sp modelId="{C50C4CA5-827F-45D2-BE95-2A4FCE0EFADD}">
      <dsp:nvSpPr>
        <dsp:cNvPr id="0" name=""/>
        <dsp:cNvSpPr/>
      </dsp:nvSpPr>
      <dsp:spPr>
        <a:xfrm rot="16200000">
          <a:off x="7497751" y="829416"/>
          <a:ext cx="3594100" cy="1935267"/>
        </a:xfrm>
        <a:prstGeom prst="flowChartManualOperation">
          <a:avLst/>
        </a:prstGeom>
        <a:solidFill>
          <a:schemeClr val="accent1">
            <a:shade val="80000"/>
            <a:hueOff val="-713152"/>
            <a:satOff val="-7578"/>
            <a:lumOff val="3412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0" tIns="0" rIns="147278" bIns="0" numCol="1" spcCol="1270" anchor="ctr" anchorCtr="0">
          <a:noAutofit/>
        </a:bodyPr>
        <a:lstStyle/>
        <a:p>
          <a:pPr marL="0" lvl="0" indent="0" algn="l" defTabSz="1022350">
            <a:lnSpc>
              <a:spcPct val="101000"/>
            </a:lnSpc>
            <a:spcBef>
              <a:spcPct val="0"/>
            </a:spcBef>
            <a:spcAft>
              <a:spcPct val="35000"/>
            </a:spcAft>
            <a:buNone/>
          </a:pPr>
          <a:r>
            <a:rPr lang="en-US" sz="2300" kern="1200" dirty="0">
              <a:latin typeface="Cambria"/>
              <a:ea typeface="Cambria"/>
            </a:rPr>
            <a:t>Water, Soil, and Air quality</a:t>
          </a:r>
          <a:endParaRPr lang="en-US" sz="2300" kern="1200" dirty="0"/>
        </a:p>
      </dsp:txBody>
      <dsp:txXfrm rot="5400000">
        <a:off x="8327167" y="718820"/>
        <a:ext cx="1935267" cy="2156460"/>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hProcess11">
  <dgm:title val=""/>
  <dgm:desc val=""/>
  <dgm:catLst>
    <dgm:cat type="process" pri="8000"/>
    <dgm:cat type="convert" pri="14000"/>
  </dgm:catLst>
  <dgm:sampData useDef="1">
    <dgm:dataModel>
      <dgm:pt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hoose name="Name1">
      <dgm:if name="Name2" func="var" arg="dir" op="equ" val="norm">
        <dgm:constrLst>
          <dgm:constr type="w" for="ch" forName="arrow" refType="w"/>
          <dgm:constr type="h" for="ch" forName="arrow" refType="h" fact="0.4"/>
          <dgm:constr type="ctrY" for="ch" forName="arrow" refType="h" fact="0.5"/>
          <dgm:constr type="l" for="ch" forName="arrow"/>
          <dgm:constr type="w" for="ch" forName="points" refType="w" fact="0.9"/>
          <dgm:constr type="h" for="ch" forName="points" refType="h"/>
          <dgm:constr type="t" for="ch" forName="points"/>
          <dgm:constr type="l" for="ch" forName="points"/>
        </dgm:constrLst>
      </dgm:if>
      <dgm:else name="Name3">
        <dgm:constrLst>
          <dgm:constr type="w" for="ch" forName="arrow" refType="w"/>
          <dgm:constr type="h" for="ch" forName="arrow" refType="h" fact="0.4"/>
          <dgm:constr type="ctrY" for="ch" forName="arrow" refType="h" fact="0.5"/>
          <dgm:constr type="r" for="ch" forName="arrow" refType="w"/>
          <dgm:constr type="w" for="ch" forName="points" refType="w" fact="0.9"/>
          <dgm:constr type="h" for="ch" forName="points" refType="h"/>
          <dgm:constr type="t" for="ch" forName="points"/>
          <dgm:constr type="r" for="ch" forName="points" refType="w"/>
        </dgm:constrLst>
      </dgm:else>
    </dgm:choose>
    <dgm:ruleLst/>
    <dgm:layoutNode name="arrow" styleLbl="bgShp">
      <dgm:alg type="sp"/>
      <dgm:choose name="Name4">
        <dgm:if name="Name5" func="var" arg="dir" op="equ" val="norm">
          <dgm:shape xmlns:r="http://schemas.openxmlformats.org/officeDocument/2006/relationships" type="notchedRightArrow" r:blip="">
            <dgm:adjLst/>
          </dgm:shape>
        </dgm:if>
        <dgm:else name="Name6">
          <dgm:shape xmlns:r="http://schemas.openxmlformats.org/officeDocument/2006/relationships" rot="180" type="notchedRightArrow" r:blip="">
            <dgm:adjLst/>
          </dgm:shape>
        </dgm:else>
      </dgm:choose>
      <dgm:presOf/>
      <dgm:constrLst/>
      <dgm:ruleLst/>
    </dgm:layoutNode>
    <dgm:layoutNode name="points">
      <dgm:choose name="Name7">
        <dgm:if name="Name8" func="var" arg="dir" op="equ" val="norm">
          <dgm:alg type="lin">
            <dgm:param type="linDir" val="fromL"/>
          </dgm:alg>
        </dgm:if>
        <dgm:else name="Name9">
          <dgm:alg type="lin">
            <dgm:param type="linDir" val="fromR"/>
          </dgm:alg>
        </dgm:else>
      </dgm:choose>
      <dgm:shape xmlns:r="http://schemas.openxmlformats.org/officeDocument/2006/relationships" r:blip="">
        <dgm:adjLst/>
      </dgm:shape>
      <dgm:presOf/>
      <dgm:constrLst>
        <dgm:constr type="w" for="ch" forName="compositeA" refType="w"/>
        <dgm:constr type="h" for="ch" forName="compositeA" refType="h"/>
        <dgm:constr type="w" for="ch" forName="compositeB" refType="w" refFor="ch" refForName="compositeA" op="equ"/>
        <dgm:constr type="h" for="ch" forName="compositeB" refType="h" refFor="ch" refForName="compositeA" op="equ"/>
        <dgm:constr type="primFontSz" for="des" ptType="node" op="equ" val="65"/>
        <dgm:constr type="w" for="ch" forName="space" refType="w" refFor="ch" refForName="compositeA" op="equ" fact="0.05"/>
      </dgm:constrLst>
      <dgm:ruleLst/>
      <dgm:forEach name="Name10" axis="ch" ptType="node">
        <dgm:choose name="Name11">
          <dgm:if name="Name12" axis="self" ptType="node" func="posOdd" op="equ" val="1">
            <dgm:layoutNode name="compositeA">
              <dgm:alg type="composite"/>
              <dgm:shape xmlns:r="http://schemas.openxmlformats.org/officeDocument/2006/relationships" r:blip="">
                <dgm:adjLst/>
              </dgm:shape>
              <dgm:presOf/>
              <dgm:constrLst>
                <dgm:constr type="w" for="ch" forName="textA" refType="w"/>
                <dgm:constr type="h" for="ch" forName="textA" refType="h" fact="0.4"/>
                <dgm:constr type="t" for="ch" forName="textA"/>
                <dgm:constr type="l" for="ch" forName="textA"/>
                <dgm:constr type="h" for="ch" forName="circleA" refType="h" fact="0.1"/>
                <dgm:constr type="h" for="ch" forName="circleA" refType="w" op="lte"/>
                <dgm:constr type="w" for="ch" forName="circleA" refType="h" refFor="ch" refForName="circleA" op="equ"/>
                <dgm:constr type="ctrY" for="ch" forName="circleA" refType="h" fact="0.5"/>
                <dgm:constr type="ctrX" for="ch" forName="circleA" refType="w" refFor="ch" refForName="textA" fact="0.5"/>
                <dgm:constr type="w" for="ch" forName="spaceA" refType="w"/>
                <dgm:constr type="h" for="ch" forName="spaceA" refType="h" fact="0.4"/>
                <dgm:constr type="b" for="ch" forName="spaceA" refType="h"/>
                <dgm:constr type="l" for="ch" forName="spaceA"/>
              </dgm:constrLst>
              <dgm:ruleLst/>
              <dgm:layoutNode name="textA" styleLbl="revTx">
                <dgm:varLst>
                  <dgm:bulletEnabled val="1"/>
                </dgm:varLst>
                <dgm:alg type="tx">
                  <dgm:param type="txAnchorVert" val="b"/>
                  <dgm:param type="txAnchorVertCh" val="b"/>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A">
                <dgm:alg type="sp"/>
                <dgm:shape xmlns:r="http://schemas.openxmlformats.org/officeDocument/2006/relationships" type="ellipse" r:blip="">
                  <dgm:adjLst/>
                </dgm:shape>
                <dgm:presOf/>
                <dgm:constrLst/>
                <dgm:ruleLst/>
              </dgm:layoutNode>
              <dgm:layoutNode name="spaceA">
                <dgm:alg type="sp"/>
                <dgm:shape xmlns:r="http://schemas.openxmlformats.org/officeDocument/2006/relationships" r:blip="">
                  <dgm:adjLst/>
                </dgm:shape>
                <dgm:presOf/>
                <dgm:constrLst/>
                <dgm:ruleLst/>
              </dgm:layoutNode>
            </dgm:layoutNode>
          </dgm:if>
          <dgm:else name="Name13">
            <dgm:layoutNode name="compositeB">
              <dgm:alg type="composite"/>
              <dgm:shape xmlns:r="http://schemas.openxmlformats.org/officeDocument/2006/relationships" r:blip="">
                <dgm:adjLst/>
              </dgm:shape>
              <dgm:presOf/>
              <dgm:constrLst>
                <dgm:constr type="w" for="ch" forName="textB" refType="w"/>
                <dgm:constr type="h" for="ch" forName="textB" refType="h" fact="0.4"/>
                <dgm:constr type="b" for="ch" forName="textB" refType="h"/>
                <dgm:constr type="l" for="ch" forName="textB"/>
                <dgm:constr type="h" for="ch" forName="circleB" refType="h" fact="0.1"/>
                <dgm:constr type="w" for="ch" forName="circleB" refType="h" refFor="ch" refForName="circleB" op="equ"/>
                <dgm:constr type="h" for="ch" forName="circleB" refType="w" op="lte"/>
                <dgm:constr type="ctrY" for="ch" forName="circleB" refType="h" fact="0.5"/>
                <dgm:constr type="ctrX" for="ch" forName="circleB" refType="w" refFor="ch" refForName="textB" fact="0.5"/>
                <dgm:constr type="w" for="ch" forName="spaceB" refType="w"/>
                <dgm:constr type="h" for="ch" forName="spaceB" refType="h" fact="0.4"/>
                <dgm:constr type="t" for="ch" forName="spaceB"/>
                <dgm:constr type="l" for="ch" forName="spaceB"/>
              </dgm:constrLst>
              <dgm:ruleLst/>
              <dgm:layoutNode name="textB" styleLbl="revTx">
                <dgm:varLst>
                  <dgm:bulletEnabled val="1"/>
                </dgm:varLst>
                <dgm:alg type="tx">
                  <dgm:param type="txAnchorVert" val="t"/>
                  <dgm:param type="txAnchorVertCh" val="t"/>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B">
                <dgm:alg type="sp"/>
                <dgm:shape xmlns:r="http://schemas.openxmlformats.org/officeDocument/2006/relationships" type="ellipse" r:blip="">
                  <dgm:adjLst/>
                </dgm:shape>
                <dgm:presOf/>
                <dgm:constrLst/>
                <dgm:ruleLst/>
              </dgm:layoutNode>
              <dgm:layoutNode name="spaceB">
                <dgm:alg type="sp"/>
                <dgm:shape xmlns:r="http://schemas.openxmlformats.org/officeDocument/2006/relationships" r:blip="">
                  <dgm:adjLst/>
                </dgm:shape>
                <dgm:presOf/>
                <dgm:constrLst/>
                <dgm:ruleLst/>
              </dgm:layoutNode>
            </dgm:layoutNode>
          </dgm:else>
        </dgm:choose>
        <dgm:forEach name="Name14" axis="followSib" ptType="sibTrans" cnt="1">
          <dgm:layoutNode name="space">
            <dgm:alg type="sp"/>
            <dgm:shape xmlns:r="http://schemas.openxmlformats.org/officeDocument/2006/relationships" r:blip="">
              <dgm:adjLst/>
            </dgm:shape>
            <dgm:presOf/>
            <dgm:constrLst/>
            <dgm:ruleLst/>
          </dgm:layoutNode>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hList6">
  <dgm:title val=""/>
  <dgm:desc val=""/>
  <dgm:catLst>
    <dgm:cat type="list" pri="1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ptType="node" refType="h"/>
      <dgm:constr type="w" for="ch" ptType="node" refType="w"/>
      <dgm:constr type="primFontSz" for="ch" ptType="node" op="equ"/>
      <dgm:constr type="w" for="ch" forName="sibTrans" refType="w" fact="0.075"/>
    </dgm:constrLst>
    <dgm:ruleLst/>
    <dgm:forEach name="nodesForEach" axis="ch" ptType="node">
      <dgm:layoutNode name="node">
        <dgm:varLst>
          <dgm:bulletEnabled val="1"/>
        </dgm:varLst>
        <dgm:alg type="tx"/>
        <dgm:choose name="Name4">
          <dgm:if name="Name5" func="var" arg="dir" op="equ" val="norm">
            <dgm:shape xmlns:r="http://schemas.openxmlformats.org/officeDocument/2006/relationships" rot="-90" type="flowChartManualOperation" r:blip="">
              <dgm:adjLst/>
            </dgm:shape>
          </dgm:if>
          <dgm:else name="Name6">
            <dgm:shape xmlns:r="http://schemas.openxmlformats.org/officeDocument/2006/relationships" rot="90" type="flowChartManualOperation" r:blip="">
              <dgm:adjLst/>
            </dgm:shape>
          </dgm:else>
        </dgm:choose>
        <dgm:presOf axis="desOrSelf" ptType="node"/>
        <dgm:constrLst>
          <dgm:constr type="primFontSz" val="65"/>
          <dgm:constr type="tMarg"/>
          <dgm:constr type="bMarg"/>
          <dgm:constr type="lMarg" refType="primFontSz" fact="0.5"/>
          <dgm:constr type="rMarg" refType="lMarg"/>
        </dgm:constrLst>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png>
</file>

<file path=ppt/media/image4.svg>
</file>

<file path=ppt/media/image5.png>
</file>

<file path=ppt/media/image6.sv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13D197C-0D1C-46D2-8E3B-BB77954FA0CB}" type="datetimeFigureOut">
              <a:t>3/2/2025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9CD31B-683F-416C-ADE9-A2113F59226A}" type="slidenum">
              <a:t>‹#›</a:t>
            </a:fld>
            <a:endParaRPr lang="en-US"/>
          </a:p>
        </p:txBody>
      </p:sp>
    </p:spTree>
    <p:extLst>
      <p:ext uri="{BB962C8B-B14F-4D97-AF65-F5344CB8AC3E}">
        <p14:creationId xmlns:p14="http://schemas.microsoft.com/office/powerpoint/2010/main" val="2343346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Calibri"/>
                <a:cs typeface="Calibri"/>
              </a:rPr>
              <a:t>Hello all! Today we are going to be discussing the IUCN Red List Most Endangered Species and possibilities of moving forward to protect them. </a:t>
            </a:r>
          </a:p>
        </p:txBody>
      </p:sp>
      <p:sp>
        <p:nvSpPr>
          <p:cNvPr id="4" name="Slide Number Placeholder 3"/>
          <p:cNvSpPr>
            <a:spLocks noGrp="1"/>
          </p:cNvSpPr>
          <p:nvPr>
            <p:ph type="sldNum" sz="quarter" idx="5"/>
          </p:nvPr>
        </p:nvSpPr>
        <p:spPr/>
        <p:txBody>
          <a:bodyPr/>
          <a:lstStyle/>
          <a:p>
            <a:fld id="{C29CD31B-683F-416C-ADE9-A2113F59226A}" type="slidenum">
              <a:t>1</a:t>
            </a:fld>
            <a:endParaRPr lang="en-US"/>
          </a:p>
        </p:txBody>
      </p:sp>
    </p:spTree>
    <p:extLst>
      <p:ext uri="{BB962C8B-B14F-4D97-AF65-F5344CB8AC3E}">
        <p14:creationId xmlns:p14="http://schemas.microsoft.com/office/powerpoint/2010/main" val="19046185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Calibri"/>
                <a:cs typeface="Calibri"/>
              </a:rPr>
              <a:t>A problem when looking into the IUCN </a:t>
            </a:r>
            <a:r>
              <a:rPr lang="en-US" dirty="0" err="1">
                <a:ea typeface="Calibri"/>
                <a:cs typeface="Calibri"/>
              </a:rPr>
              <a:t>Redlist</a:t>
            </a:r>
            <a:r>
              <a:rPr lang="en-US" dirty="0">
                <a:ea typeface="Calibri"/>
                <a:cs typeface="Calibri"/>
              </a:rPr>
              <a:t>, also known as The International Union for Conservation Care, is that it is constantly changing, species are getting added, removed, or moved around on the list depending on population numbers which have the potential to change daily. In Addition there is limited habitat management and conservation focus on certain species if people do not possess the knowledge that there are specific species in need or danger. This project aims to recognize those species and move forward with ways that we can protect them in the future. </a:t>
            </a:r>
          </a:p>
        </p:txBody>
      </p:sp>
      <p:sp>
        <p:nvSpPr>
          <p:cNvPr id="4" name="Slide Number Placeholder 3"/>
          <p:cNvSpPr>
            <a:spLocks noGrp="1"/>
          </p:cNvSpPr>
          <p:nvPr>
            <p:ph type="sldNum" sz="quarter" idx="5"/>
          </p:nvPr>
        </p:nvSpPr>
        <p:spPr/>
        <p:txBody>
          <a:bodyPr/>
          <a:lstStyle/>
          <a:p>
            <a:fld id="{C29CD31B-683F-416C-ADE9-A2113F59226A}" type="slidenum">
              <a:t>2</a:t>
            </a:fld>
            <a:endParaRPr lang="en-US"/>
          </a:p>
        </p:txBody>
      </p:sp>
    </p:spTree>
    <p:extLst>
      <p:ext uri="{BB962C8B-B14F-4D97-AF65-F5344CB8AC3E}">
        <p14:creationId xmlns:p14="http://schemas.microsoft.com/office/powerpoint/2010/main" val="36709560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Calibri"/>
                <a:cs typeface="Calibri"/>
              </a:rPr>
              <a:t>When looking at how the IUCN classifies species of animals we find that there are seven categories that can be put into. Going from those of the most minimal concern to those of the most with most severity of loss in their population we start with Least Concern, move to Near threatened, vulnerable, then endangered, to those critically endangered, and then extinct in the wild which means they could exist in human care somewhere, and then we have extinct which means that the population is damaged beyond repair. What will determine a species listed status is a combination of their population size, rate of decline, geographic distribution and the degree of </a:t>
            </a:r>
            <a:r>
              <a:rPr lang="en-US" dirty="0" err="1">
                <a:ea typeface="Calibri"/>
                <a:cs typeface="Calibri"/>
              </a:rPr>
              <a:t>populati</a:t>
            </a:r>
            <a:r>
              <a:rPr lang="en-US" dirty="0">
                <a:ea typeface="Calibri"/>
                <a:cs typeface="Calibri"/>
              </a:rPr>
              <a:t>    on and distribution fragmentation. For example, a population with a slightly lower size but steady increase may be ranked of lower concern than a population with a bit of a larger size and a high rate of decrease in their population. </a:t>
            </a:r>
          </a:p>
        </p:txBody>
      </p:sp>
      <p:sp>
        <p:nvSpPr>
          <p:cNvPr id="4" name="Slide Number Placeholder 3"/>
          <p:cNvSpPr>
            <a:spLocks noGrp="1"/>
          </p:cNvSpPr>
          <p:nvPr>
            <p:ph type="sldNum" sz="quarter" idx="5"/>
          </p:nvPr>
        </p:nvSpPr>
        <p:spPr/>
        <p:txBody>
          <a:bodyPr/>
          <a:lstStyle/>
          <a:p>
            <a:fld id="{C29CD31B-683F-416C-ADE9-A2113F59226A}" type="slidenum">
              <a:t>3</a:t>
            </a:fld>
            <a:endParaRPr lang="en-US"/>
          </a:p>
        </p:txBody>
      </p:sp>
    </p:spTree>
    <p:extLst>
      <p:ext uri="{BB962C8B-B14F-4D97-AF65-F5344CB8AC3E}">
        <p14:creationId xmlns:p14="http://schemas.microsoft.com/office/powerpoint/2010/main" val="37970612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Calibri"/>
                <a:cs typeface="Calibri"/>
              </a:rPr>
              <a:t>In order to prepare this data for use, I removed unnecessary or missing values as well as the data deficiency column which posed no asset to the data evaluation. From there I made visuals to understand what the highest count of taxonomic groups were for each conservation status to see which conservation status was the most concentrated in species. Afterwards I decided to proportion out the threatened species across groups to get an understanding of which groups were at the most risk and then created a tree map to show these proportions. Following this I created a model by testing and training the data with a confusion matrix to see if there was understanding of how to classify species at risk and not within a list.</a:t>
            </a:r>
          </a:p>
        </p:txBody>
      </p:sp>
      <p:sp>
        <p:nvSpPr>
          <p:cNvPr id="4" name="Slide Number Placeholder 3"/>
          <p:cNvSpPr>
            <a:spLocks noGrp="1"/>
          </p:cNvSpPr>
          <p:nvPr>
            <p:ph type="sldNum" sz="quarter" idx="5"/>
          </p:nvPr>
        </p:nvSpPr>
        <p:spPr/>
        <p:txBody>
          <a:bodyPr/>
          <a:lstStyle/>
          <a:p>
            <a:fld id="{C29CD31B-683F-416C-ADE9-A2113F59226A}" type="slidenum">
              <a:rPr lang="en-US"/>
              <a:t>4</a:t>
            </a:fld>
            <a:endParaRPr lang="en-US"/>
          </a:p>
        </p:txBody>
      </p:sp>
    </p:spTree>
    <p:extLst>
      <p:ext uri="{BB962C8B-B14F-4D97-AF65-F5344CB8AC3E}">
        <p14:creationId xmlns:p14="http://schemas.microsoft.com/office/powerpoint/2010/main" val="19759252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Calibri"/>
                <a:cs typeface="Calibri"/>
              </a:rPr>
              <a:t>When looking at the highest count of taxonomic groups for each conservation status we see that least concern has the most with around 2,330 species in their category whereas the others have less. However if we were to take critically endangered, endangered and vulnerable and added them all together we would get about 2,100 showing that those species are important and a lot are at risk. Just at risk in different stages.</a:t>
            </a:r>
          </a:p>
        </p:txBody>
      </p:sp>
      <p:sp>
        <p:nvSpPr>
          <p:cNvPr id="4" name="Slide Number Placeholder 3"/>
          <p:cNvSpPr>
            <a:spLocks noGrp="1"/>
          </p:cNvSpPr>
          <p:nvPr>
            <p:ph type="sldNum" sz="quarter" idx="5"/>
          </p:nvPr>
        </p:nvSpPr>
        <p:spPr/>
        <p:txBody>
          <a:bodyPr/>
          <a:lstStyle/>
          <a:p>
            <a:fld id="{C29CD31B-683F-416C-ADE9-A2113F59226A}" type="slidenum">
              <a:rPr lang="en-US"/>
              <a:t>5</a:t>
            </a:fld>
            <a:endParaRPr lang="en-US"/>
          </a:p>
        </p:txBody>
      </p:sp>
    </p:spTree>
    <p:extLst>
      <p:ext uri="{BB962C8B-B14F-4D97-AF65-F5344CB8AC3E}">
        <p14:creationId xmlns:p14="http://schemas.microsoft.com/office/powerpoint/2010/main" val="36851720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Calibri"/>
                <a:cs typeface="Calibri"/>
              </a:rPr>
              <a:t>Moving forward we see in our tree map that </a:t>
            </a:r>
            <a:r>
              <a:rPr lang="en-US" dirty="0" err="1">
                <a:ea typeface="Calibri"/>
                <a:cs typeface="Calibri"/>
              </a:rPr>
              <a:t>Polypodiopsida</a:t>
            </a:r>
            <a:r>
              <a:rPr lang="en-US" dirty="0">
                <a:ea typeface="Calibri"/>
                <a:cs typeface="Calibri"/>
              </a:rPr>
              <a:t> also known as ferns and Anthozoa also known as corals are both those with the highest amount of species of concern. It is important to have these species taken care of. Those of these classes are species which assist greatly with the environment taking carbon dioxide out of the air or water and producing oxygen for other species to thrive off of.</a:t>
            </a:r>
          </a:p>
        </p:txBody>
      </p:sp>
      <p:sp>
        <p:nvSpPr>
          <p:cNvPr id="4" name="Slide Number Placeholder 3"/>
          <p:cNvSpPr>
            <a:spLocks noGrp="1"/>
          </p:cNvSpPr>
          <p:nvPr>
            <p:ph type="sldNum" sz="quarter" idx="5"/>
          </p:nvPr>
        </p:nvSpPr>
        <p:spPr/>
        <p:txBody>
          <a:bodyPr/>
          <a:lstStyle/>
          <a:p>
            <a:fld id="{C29CD31B-683F-416C-ADE9-A2113F59226A}" type="slidenum">
              <a:rPr lang="en-US"/>
              <a:t>6</a:t>
            </a:fld>
            <a:endParaRPr lang="en-US"/>
          </a:p>
        </p:txBody>
      </p:sp>
    </p:spTree>
    <p:extLst>
      <p:ext uri="{BB962C8B-B14F-4D97-AF65-F5344CB8AC3E}">
        <p14:creationId xmlns:p14="http://schemas.microsoft.com/office/powerpoint/2010/main" val="186006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Calibri"/>
                <a:cs typeface="Calibri"/>
              </a:rPr>
              <a:t>Following the previous slide of those species being at high risk. I wanted to create a model that would classify if a species was at high risk or not. Here is the confusion matrix for that model. We have a 92% rate with the model showing a high confidence that it can properly classify species of concern. Local wildlife districts could use this to see what their focus species should be on in their area. </a:t>
            </a:r>
          </a:p>
        </p:txBody>
      </p:sp>
      <p:sp>
        <p:nvSpPr>
          <p:cNvPr id="4" name="Slide Number Placeholder 3"/>
          <p:cNvSpPr>
            <a:spLocks noGrp="1"/>
          </p:cNvSpPr>
          <p:nvPr>
            <p:ph type="sldNum" sz="quarter" idx="5"/>
          </p:nvPr>
        </p:nvSpPr>
        <p:spPr/>
        <p:txBody>
          <a:bodyPr/>
          <a:lstStyle/>
          <a:p>
            <a:fld id="{C29CD31B-683F-416C-ADE9-A2113F59226A}" type="slidenum">
              <a:rPr lang="en-US"/>
              <a:t>7</a:t>
            </a:fld>
            <a:endParaRPr lang="en-US"/>
          </a:p>
        </p:txBody>
      </p:sp>
    </p:spTree>
    <p:extLst>
      <p:ext uri="{BB962C8B-B14F-4D97-AF65-F5344CB8AC3E}">
        <p14:creationId xmlns:p14="http://schemas.microsoft.com/office/powerpoint/2010/main" val="27833725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Calibri"/>
                <a:cs typeface="Calibri"/>
              </a:rPr>
              <a:t>Overall, we understand that over 500 species are vulnerable or endangered. The groups of the highest risks are </a:t>
            </a:r>
            <a:r>
              <a:rPr lang="en-US" dirty="0" err="1">
                <a:ea typeface="Calibri"/>
                <a:cs typeface="Calibri"/>
              </a:rPr>
              <a:t>polypodiopsida</a:t>
            </a:r>
            <a:r>
              <a:rPr lang="en-US" dirty="0">
                <a:ea typeface="Calibri"/>
                <a:cs typeface="Calibri"/>
              </a:rPr>
              <a:t> and </a:t>
            </a:r>
            <a:r>
              <a:rPr lang="en-US" dirty="0" err="1">
                <a:ea typeface="Calibri"/>
                <a:cs typeface="Calibri"/>
              </a:rPr>
              <a:t>anthozoa</a:t>
            </a:r>
            <a:r>
              <a:rPr lang="en-US" dirty="0">
                <a:ea typeface="Calibri"/>
                <a:cs typeface="Calibri"/>
              </a:rPr>
              <a:t> which are our oxygen creators in habitats. And finally, the classification model could be used in the future positively to give local districts trustworthy results and understanding of what species to focus on the most. </a:t>
            </a:r>
          </a:p>
        </p:txBody>
      </p:sp>
      <p:sp>
        <p:nvSpPr>
          <p:cNvPr id="4" name="Slide Number Placeholder 3"/>
          <p:cNvSpPr>
            <a:spLocks noGrp="1"/>
          </p:cNvSpPr>
          <p:nvPr>
            <p:ph type="sldNum" sz="quarter" idx="5"/>
          </p:nvPr>
        </p:nvSpPr>
        <p:spPr/>
        <p:txBody>
          <a:bodyPr/>
          <a:lstStyle/>
          <a:p>
            <a:fld id="{C29CD31B-683F-416C-ADE9-A2113F59226A}" type="slidenum">
              <a:rPr lang="en-US"/>
              <a:t>8</a:t>
            </a:fld>
            <a:endParaRPr lang="en-US"/>
          </a:p>
        </p:txBody>
      </p:sp>
    </p:spTree>
    <p:extLst>
      <p:ext uri="{BB962C8B-B14F-4D97-AF65-F5344CB8AC3E}">
        <p14:creationId xmlns:p14="http://schemas.microsoft.com/office/powerpoint/2010/main" val="12321903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Calibri"/>
                <a:cs typeface="Calibri"/>
              </a:rPr>
              <a:t>Moving forward, if there was a breakdown in the taxonomic grouping we could have focus </a:t>
            </a:r>
            <a:r>
              <a:rPr lang="en-US" dirty="0" err="1">
                <a:ea typeface="Calibri"/>
                <a:cs typeface="Calibri"/>
              </a:rPr>
              <a:t>genuses</a:t>
            </a:r>
            <a:r>
              <a:rPr lang="en-US" dirty="0">
                <a:ea typeface="Calibri"/>
                <a:cs typeface="Calibri"/>
              </a:rPr>
              <a:t> or species which we can see what specific species need the most attention and assistance in their habitat. From there, more habitat management practices can be introduced. For example, planting or introduction of organisms which would create positive symbiotic relationships or checking and changing habitat factors such as plants in the area to adjust water, soil, and air quality for overall habitat health indication. Moving forward this model can propose direction and action in helping out the species in need.</a:t>
            </a:r>
          </a:p>
        </p:txBody>
      </p:sp>
      <p:sp>
        <p:nvSpPr>
          <p:cNvPr id="4" name="Slide Number Placeholder 3"/>
          <p:cNvSpPr>
            <a:spLocks noGrp="1"/>
          </p:cNvSpPr>
          <p:nvPr>
            <p:ph type="sldNum" sz="quarter" idx="5"/>
          </p:nvPr>
        </p:nvSpPr>
        <p:spPr/>
        <p:txBody>
          <a:bodyPr/>
          <a:lstStyle/>
          <a:p>
            <a:fld id="{C29CD31B-683F-416C-ADE9-A2113F59226A}" type="slidenum">
              <a:rPr lang="en-US"/>
              <a:t>9</a:t>
            </a:fld>
            <a:endParaRPr lang="en-US"/>
          </a:p>
        </p:txBody>
      </p:sp>
    </p:spTree>
    <p:extLst>
      <p:ext uri="{BB962C8B-B14F-4D97-AF65-F5344CB8AC3E}">
        <p14:creationId xmlns:p14="http://schemas.microsoft.com/office/powerpoint/2010/main" val="15098851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9A1C012-8297-4361-ACE8-A2509FB18911}"/>
              </a:ext>
            </a:extLst>
          </p:cNvPr>
          <p:cNvSpPr/>
          <p:nvPr/>
        </p:nvSpPr>
        <p:spPr>
          <a:xfrm>
            <a:off x="0" y="4206240"/>
            <a:ext cx="12192000" cy="2651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14EC2572-8518-46FF-8F60-FE2963DF4A6E}"/>
              </a:ext>
            </a:extLst>
          </p:cNvPr>
          <p:cNvSpPr>
            <a:spLocks noGrp="1"/>
          </p:cNvSpPr>
          <p:nvPr>
            <p:ph type="ctrTitle"/>
          </p:nvPr>
        </p:nvSpPr>
        <p:spPr>
          <a:xfrm>
            <a:off x="960120" y="640080"/>
            <a:ext cx="10268712" cy="3227832"/>
          </a:xfrm>
        </p:spPr>
        <p:txBody>
          <a:bodyPr anchor="b">
            <a:normAutofit/>
          </a:bodyPr>
          <a:lstStyle>
            <a:lvl1pPr algn="ctr">
              <a:defRPr sz="8800" baseline="0">
                <a:solidFill>
                  <a:schemeClr val="tx1"/>
                </a:solidFill>
              </a:defRPr>
            </a:lvl1pPr>
          </a:lstStyle>
          <a:p>
            <a:r>
              <a:rPr lang="en-US" dirty="0"/>
              <a:t>Click to edit Master title style</a:t>
            </a:r>
          </a:p>
        </p:txBody>
      </p:sp>
      <p:sp>
        <p:nvSpPr>
          <p:cNvPr id="3" name="Subtitle 2">
            <a:extLst>
              <a:ext uri="{FF2B5EF4-FFF2-40B4-BE49-F238E27FC236}">
                <a16:creationId xmlns:a16="http://schemas.microsoft.com/office/drawing/2014/main" id="{A7A0C76A-7715-48A4-8CF5-14BBF61962A1}"/>
              </a:ext>
            </a:extLst>
          </p:cNvPr>
          <p:cNvSpPr>
            <a:spLocks noGrp="1"/>
          </p:cNvSpPr>
          <p:nvPr>
            <p:ph type="subTitle" idx="1"/>
          </p:nvPr>
        </p:nvSpPr>
        <p:spPr>
          <a:xfrm>
            <a:off x="960120" y="4526280"/>
            <a:ext cx="10268712" cy="1508760"/>
          </a:xfrm>
        </p:spPr>
        <p:txBody>
          <a:bodyPr>
            <a:normAutofit/>
          </a:bodyPr>
          <a:lstStyle>
            <a:lvl1pPr marL="0" indent="0" algn="ctr">
              <a:buNone/>
              <a:defRPr sz="36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11" name="Date Placeholder 10">
            <a:extLst>
              <a:ext uri="{FF2B5EF4-FFF2-40B4-BE49-F238E27FC236}">
                <a16:creationId xmlns:a16="http://schemas.microsoft.com/office/drawing/2014/main" id="{52D4EF84-F7DF-49C5-9285-301284ADB99A}"/>
              </a:ext>
            </a:extLst>
          </p:cNvPr>
          <p:cNvSpPr>
            <a:spLocks noGrp="1"/>
          </p:cNvSpPr>
          <p:nvPr>
            <p:ph type="dt" sz="half" idx="10"/>
          </p:nvPr>
        </p:nvSpPr>
        <p:spPr/>
        <p:txBody>
          <a:bodyPr/>
          <a:lstStyle>
            <a:lvl1pPr>
              <a:defRPr>
                <a:solidFill>
                  <a:schemeClr val="bg1"/>
                </a:solidFill>
              </a:defRPr>
            </a:lvl1pPr>
          </a:lstStyle>
          <a:p>
            <a:pPr algn="r"/>
            <a:fld id="{A37D6D71-8B28-4ED6-B932-04B197003D23}" type="datetimeFigureOut">
              <a:rPr lang="en-US" dirty="0"/>
              <a:pPr algn="r"/>
              <a:t>3/2/2025</a:t>
            </a:fld>
            <a:endParaRPr lang="en-US" dirty="0"/>
          </a:p>
        </p:txBody>
      </p:sp>
      <p:sp>
        <p:nvSpPr>
          <p:cNvPr id="12" name="Footer Placeholder 11">
            <a:extLst>
              <a:ext uri="{FF2B5EF4-FFF2-40B4-BE49-F238E27FC236}">
                <a16:creationId xmlns:a16="http://schemas.microsoft.com/office/drawing/2014/main" id="{81266E04-79AF-49EF-86BC-DB29D304BBEC}"/>
              </a:ext>
            </a:extLst>
          </p:cNvPr>
          <p:cNvSpPr>
            <a:spLocks noGrp="1"/>
          </p:cNvSpPr>
          <p:nvPr>
            <p:ph type="ftr" sz="quarter" idx="11"/>
          </p:nvPr>
        </p:nvSpPr>
        <p:spPr/>
        <p:txBody>
          <a:bodyPr/>
          <a:lstStyle>
            <a:lvl1pPr>
              <a:defRPr>
                <a:solidFill>
                  <a:schemeClr val="bg1"/>
                </a:solidFill>
              </a:defRPr>
            </a:lvl1pPr>
          </a:lstStyle>
          <a:p>
            <a:endParaRPr lang="en-US" dirty="0">
              <a:solidFill>
                <a:schemeClr val="bg1"/>
              </a:solidFill>
            </a:endParaRPr>
          </a:p>
        </p:txBody>
      </p:sp>
      <p:sp>
        <p:nvSpPr>
          <p:cNvPr id="13" name="Slide Number Placeholder 12">
            <a:extLst>
              <a:ext uri="{FF2B5EF4-FFF2-40B4-BE49-F238E27FC236}">
                <a16:creationId xmlns:a16="http://schemas.microsoft.com/office/drawing/2014/main" id="{90DF5B53-9A9A-46CE-A910-25ADA58753A8}"/>
              </a:ext>
            </a:extLst>
          </p:cNvPr>
          <p:cNvSpPr>
            <a:spLocks noGrp="1"/>
          </p:cNvSpPr>
          <p:nvPr>
            <p:ph type="sldNum" sz="quarter" idx="12"/>
          </p:nvPr>
        </p:nvSpPr>
        <p:spPr/>
        <p:txBody>
          <a:bodyPr/>
          <a:lstStyle>
            <a:lvl1pPr>
              <a:defRPr>
                <a:solidFill>
                  <a:schemeClr val="bg1"/>
                </a:solidFill>
              </a:defRPr>
            </a:lvl1pPr>
          </a:lstStyle>
          <a:p>
            <a:pPr algn="l"/>
            <a:fld id="{F97E8200-1950-409B-82E7-99938E7AE355}" type="slidenum">
              <a:rPr lang="en-US" dirty="0"/>
              <a:pPr algn="l"/>
              <a:t>‹#›</a:t>
            </a:fld>
            <a:endParaRPr lang="en-US" dirty="0"/>
          </a:p>
        </p:txBody>
      </p:sp>
    </p:spTree>
    <p:extLst>
      <p:ext uri="{BB962C8B-B14F-4D97-AF65-F5344CB8AC3E}">
        <p14:creationId xmlns:p14="http://schemas.microsoft.com/office/powerpoint/2010/main" val="29692774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6327B9-64C6-4AFE-8E67-F60CD17A800E}"/>
              </a:ext>
            </a:extLst>
          </p:cNvPr>
          <p:cNvSpPr>
            <a:spLocks noGrp="1"/>
          </p:cNvSpPr>
          <p:nvPr>
            <p:ph type="title"/>
          </p:nvPr>
        </p:nvSpPr>
        <p:spPr/>
        <p:txBody>
          <a:bodyPr/>
          <a:lstStyle/>
          <a:p>
            <a:r>
              <a:rPr lang="en-US" dirty="0"/>
              <a:t>Click to edit Master title style</a:t>
            </a:r>
          </a:p>
        </p:txBody>
      </p:sp>
      <p:sp>
        <p:nvSpPr>
          <p:cNvPr id="3" name="Vertical Text Placeholder 2">
            <a:extLst>
              <a:ext uri="{FF2B5EF4-FFF2-40B4-BE49-F238E27FC236}">
                <a16:creationId xmlns:a16="http://schemas.microsoft.com/office/drawing/2014/main" id="{7692656D-F600-4D76-8A0F-BDBE78759BD4}"/>
              </a:ext>
            </a:extLst>
          </p:cNvPr>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86A13412-4939-4879-B91F-BB5B029B6CEB}"/>
              </a:ext>
            </a:extLst>
          </p:cNvPr>
          <p:cNvSpPr>
            <a:spLocks noGrp="1"/>
          </p:cNvSpPr>
          <p:nvPr>
            <p:ph type="dt" sz="half" idx="10"/>
          </p:nvPr>
        </p:nvSpPr>
        <p:spPr/>
        <p:txBody>
          <a:bodyPr/>
          <a:lstStyle/>
          <a:p>
            <a:pPr algn="r"/>
            <a:fld id="{A37D6D71-8B28-4ED6-B932-04B197003D23}" type="datetimeFigureOut">
              <a:rPr lang="en-US" dirty="0"/>
              <a:pPr algn="r"/>
              <a:t>3/2/2025</a:t>
            </a:fld>
            <a:endParaRPr lang="en-US" dirty="0"/>
          </a:p>
        </p:txBody>
      </p:sp>
      <p:sp>
        <p:nvSpPr>
          <p:cNvPr id="8" name="Footer Placeholder 7">
            <a:extLst>
              <a:ext uri="{FF2B5EF4-FFF2-40B4-BE49-F238E27FC236}">
                <a16:creationId xmlns:a16="http://schemas.microsoft.com/office/drawing/2014/main" id="{95237DB9-DE7D-4687-82D7-612600F06C3E}"/>
              </a:ext>
            </a:extLst>
          </p:cNvPr>
          <p:cNvSpPr>
            <a:spLocks noGrp="1"/>
          </p:cNvSpPr>
          <p:nvPr>
            <p:ph type="ftr" sz="quarter" idx="11"/>
          </p:nvPr>
        </p:nvSpPr>
        <p:spPr/>
        <p:txBody>
          <a:bodyPr/>
          <a:lstStyle/>
          <a:p>
            <a:endParaRPr lang="en-US" dirty="0">
              <a:solidFill>
                <a:schemeClr val="tx1"/>
              </a:solidFill>
            </a:endParaRPr>
          </a:p>
        </p:txBody>
      </p:sp>
      <p:sp>
        <p:nvSpPr>
          <p:cNvPr id="9" name="Slide Number Placeholder 8">
            <a:extLst>
              <a:ext uri="{FF2B5EF4-FFF2-40B4-BE49-F238E27FC236}">
                <a16:creationId xmlns:a16="http://schemas.microsoft.com/office/drawing/2014/main" id="{6C819356-0444-4C23-82D3-E2FDE28D3DCB}"/>
              </a:ext>
            </a:extLst>
          </p:cNvPr>
          <p:cNvSpPr>
            <a:spLocks noGrp="1"/>
          </p:cNvSpPr>
          <p:nvPr>
            <p:ph type="sldNum" sz="quarter" idx="12"/>
          </p:nvPr>
        </p:nvSpPr>
        <p:spPr/>
        <p:txBody>
          <a:bodyPr/>
          <a:lstStyle/>
          <a:p>
            <a:pPr algn="l"/>
            <a:fld id="{F97E8200-1950-409B-82E7-99938E7AE355}" type="slidenum">
              <a:rPr lang="en-US" dirty="0"/>
              <a:pPr algn="l"/>
              <a:t>‹#›</a:t>
            </a:fld>
            <a:endParaRPr lang="en-US" dirty="0"/>
          </a:p>
        </p:txBody>
      </p:sp>
    </p:spTree>
    <p:extLst>
      <p:ext uri="{BB962C8B-B14F-4D97-AF65-F5344CB8AC3E}">
        <p14:creationId xmlns:p14="http://schemas.microsoft.com/office/powerpoint/2010/main" val="1201545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EB51B7C-D548-4AB7-90A4-C196105E6D56}"/>
              </a:ext>
            </a:extLst>
          </p:cNvPr>
          <p:cNvSpPr/>
          <p:nvPr/>
        </p:nvSpPr>
        <p:spPr>
          <a:xfrm>
            <a:off x="7108274" y="0"/>
            <a:ext cx="5083725"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a:extLst>
              <a:ext uri="{FF2B5EF4-FFF2-40B4-BE49-F238E27FC236}">
                <a16:creationId xmlns:a16="http://schemas.microsoft.com/office/drawing/2014/main" id="{32DC521B-8B54-4843-9FF4-B2C30FA0043F}"/>
              </a:ext>
            </a:extLst>
          </p:cNvPr>
          <p:cNvSpPr>
            <a:spLocks noGrp="1"/>
          </p:cNvSpPr>
          <p:nvPr>
            <p:ph type="title" orient="vert"/>
          </p:nvPr>
        </p:nvSpPr>
        <p:spPr>
          <a:xfrm>
            <a:off x="7751740" y="643467"/>
            <a:ext cx="3477092" cy="5533495"/>
          </a:xfrm>
        </p:spPr>
        <p:txBody>
          <a:bodyPr vert="eaVert" tIns="91440" bIns="91440"/>
          <a:lstStyle/>
          <a:p>
            <a:r>
              <a:rPr lang="en-US" dirty="0"/>
              <a:t>Click to edit Master title style</a:t>
            </a:r>
          </a:p>
        </p:txBody>
      </p:sp>
      <p:sp>
        <p:nvSpPr>
          <p:cNvPr id="3" name="Vertical Text Placeholder 2">
            <a:extLst>
              <a:ext uri="{FF2B5EF4-FFF2-40B4-BE49-F238E27FC236}">
                <a16:creationId xmlns:a16="http://schemas.microsoft.com/office/drawing/2014/main" id="{410E3F10-9E27-41E6-A965-4243E37BE3D5}"/>
              </a:ext>
            </a:extLst>
          </p:cNvPr>
          <p:cNvSpPr>
            <a:spLocks noGrp="1"/>
          </p:cNvSpPr>
          <p:nvPr>
            <p:ph type="body" orient="vert" idx="1"/>
          </p:nvPr>
        </p:nvSpPr>
        <p:spPr>
          <a:xfrm>
            <a:off x="960120" y="643467"/>
            <a:ext cx="5504687" cy="5533496"/>
          </a:xfrm>
        </p:spPr>
        <p:txBody>
          <a:bodyPr vert="eaVert" tIns="91440" bIns="9144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6341D62D-51A0-4AD7-8027-BF548FB6AAF3}"/>
              </a:ext>
            </a:extLst>
          </p:cNvPr>
          <p:cNvSpPr>
            <a:spLocks noGrp="1"/>
          </p:cNvSpPr>
          <p:nvPr>
            <p:ph type="dt" sz="half" idx="10"/>
          </p:nvPr>
        </p:nvSpPr>
        <p:spPr>
          <a:xfrm>
            <a:off x="7617898" y="6356350"/>
            <a:ext cx="2522798" cy="365125"/>
          </a:xfrm>
        </p:spPr>
        <p:txBody>
          <a:bodyPr/>
          <a:lstStyle>
            <a:lvl1pPr>
              <a:defRPr>
                <a:solidFill>
                  <a:schemeClr val="bg1"/>
                </a:solidFill>
              </a:defRPr>
            </a:lvl1pPr>
          </a:lstStyle>
          <a:p>
            <a:pPr algn="r"/>
            <a:fld id="{A37D6D71-8B28-4ED6-B932-04B197003D23}" type="datetimeFigureOut">
              <a:rPr lang="en-US" dirty="0"/>
              <a:pPr algn="r"/>
              <a:t>3/2/2025</a:t>
            </a:fld>
            <a:endParaRPr lang="en-US" dirty="0"/>
          </a:p>
        </p:txBody>
      </p:sp>
      <p:sp>
        <p:nvSpPr>
          <p:cNvPr id="8" name="Footer Placeholder 7">
            <a:extLst>
              <a:ext uri="{FF2B5EF4-FFF2-40B4-BE49-F238E27FC236}">
                <a16:creationId xmlns:a16="http://schemas.microsoft.com/office/drawing/2014/main" id="{A5857492-A701-44A1-B1D5-7B2C8CD06582}"/>
              </a:ext>
            </a:extLst>
          </p:cNvPr>
          <p:cNvSpPr>
            <a:spLocks noGrp="1"/>
          </p:cNvSpPr>
          <p:nvPr>
            <p:ph type="ftr" sz="quarter" idx="11"/>
          </p:nvPr>
        </p:nvSpPr>
        <p:spPr/>
        <p:txBody>
          <a:bodyPr/>
          <a:lstStyle/>
          <a:p>
            <a:endParaRPr lang="en-US" dirty="0">
              <a:solidFill>
                <a:schemeClr val="tx1"/>
              </a:solidFill>
            </a:endParaRPr>
          </a:p>
        </p:txBody>
      </p:sp>
      <p:sp>
        <p:nvSpPr>
          <p:cNvPr id="9" name="Slide Number Placeholder 8">
            <a:extLst>
              <a:ext uri="{FF2B5EF4-FFF2-40B4-BE49-F238E27FC236}">
                <a16:creationId xmlns:a16="http://schemas.microsoft.com/office/drawing/2014/main" id="{EED2E8AE-F1AA-4D19-A434-102501D3B460}"/>
              </a:ext>
            </a:extLst>
          </p:cNvPr>
          <p:cNvSpPr>
            <a:spLocks noGrp="1"/>
          </p:cNvSpPr>
          <p:nvPr>
            <p:ph type="sldNum" sz="quarter" idx="12"/>
          </p:nvPr>
        </p:nvSpPr>
        <p:spPr/>
        <p:txBody>
          <a:bodyPr/>
          <a:lstStyle>
            <a:lvl1pPr>
              <a:defRPr>
                <a:solidFill>
                  <a:schemeClr val="bg1"/>
                </a:solidFill>
              </a:defRPr>
            </a:lvl1pPr>
          </a:lstStyle>
          <a:p>
            <a:pPr algn="l"/>
            <a:fld id="{F97E8200-1950-409B-82E7-99938E7AE355}" type="slidenum">
              <a:rPr lang="en-US" dirty="0"/>
              <a:pPr algn="l"/>
              <a:t>‹#›</a:t>
            </a:fld>
            <a:endParaRPr lang="en-US" dirty="0"/>
          </a:p>
        </p:txBody>
      </p:sp>
    </p:spTree>
    <p:extLst>
      <p:ext uri="{BB962C8B-B14F-4D97-AF65-F5344CB8AC3E}">
        <p14:creationId xmlns:p14="http://schemas.microsoft.com/office/powerpoint/2010/main" val="38562128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380910-921F-4143-AB01-0F0AFC2908C4}"/>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6E0182FC-5A0B-4C24-A6ED-990ED5BA9085}"/>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9B6172F4-3DB0-4AE3-8926-081B78034C68}"/>
              </a:ext>
            </a:extLst>
          </p:cNvPr>
          <p:cNvSpPr>
            <a:spLocks noGrp="1"/>
          </p:cNvSpPr>
          <p:nvPr>
            <p:ph type="dt" sz="half" idx="10"/>
          </p:nvPr>
        </p:nvSpPr>
        <p:spPr/>
        <p:txBody>
          <a:bodyPr/>
          <a:lstStyle/>
          <a:p>
            <a:pPr algn="r"/>
            <a:fld id="{A37D6D71-8B28-4ED6-B932-04B197003D23}" type="datetimeFigureOut">
              <a:rPr lang="en-US" dirty="0"/>
              <a:pPr algn="r"/>
              <a:t>3/2/2025</a:t>
            </a:fld>
            <a:endParaRPr lang="en-US" dirty="0"/>
          </a:p>
        </p:txBody>
      </p:sp>
      <p:sp>
        <p:nvSpPr>
          <p:cNvPr id="8" name="Footer Placeholder 7">
            <a:extLst>
              <a:ext uri="{FF2B5EF4-FFF2-40B4-BE49-F238E27FC236}">
                <a16:creationId xmlns:a16="http://schemas.microsoft.com/office/drawing/2014/main" id="{825F1358-C731-465B-BCB1-2CCBFD6ECF7E}"/>
              </a:ext>
            </a:extLst>
          </p:cNvPr>
          <p:cNvSpPr>
            <a:spLocks noGrp="1"/>
          </p:cNvSpPr>
          <p:nvPr>
            <p:ph type="ftr" sz="quarter" idx="11"/>
          </p:nvPr>
        </p:nvSpPr>
        <p:spPr/>
        <p:txBody>
          <a:bodyPr/>
          <a:lstStyle/>
          <a:p>
            <a:endParaRPr lang="en-US" dirty="0">
              <a:solidFill>
                <a:schemeClr val="tx1"/>
              </a:solidFill>
            </a:endParaRPr>
          </a:p>
        </p:txBody>
      </p:sp>
      <p:sp>
        <p:nvSpPr>
          <p:cNvPr id="9" name="Slide Number Placeholder 8">
            <a:extLst>
              <a:ext uri="{FF2B5EF4-FFF2-40B4-BE49-F238E27FC236}">
                <a16:creationId xmlns:a16="http://schemas.microsoft.com/office/drawing/2014/main" id="{C8D59536-57D3-4C8A-A207-568465A32E45}"/>
              </a:ext>
            </a:extLst>
          </p:cNvPr>
          <p:cNvSpPr>
            <a:spLocks noGrp="1"/>
          </p:cNvSpPr>
          <p:nvPr>
            <p:ph type="sldNum" sz="quarter" idx="12"/>
          </p:nvPr>
        </p:nvSpPr>
        <p:spPr/>
        <p:txBody>
          <a:bodyPr/>
          <a:lstStyle/>
          <a:p>
            <a:pPr algn="l"/>
            <a:fld id="{F97E8200-1950-409B-82E7-99938E7AE355}" type="slidenum">
              <a:rPr lang="en-US" dirty="0"/>
              <a:pPr algn="l"/>
              <a:t>‹#›</a:t>
            </a:fld>
            <a:endParaRPr lang="en-US" dirty="0"/>
          </a:p>
        </p:txBody>
      </p:sp>
    </p:spTree>
    <p:extLst>
      <p:ext uri="{BB962C8B-B14F-4D97-AF65-F5344CB8AC3E}">
        <p14:creationId xmlns:p14="http://schemas.microsoft.com/office/powerpoint/2010/main" val="25921800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81E0804-8E9E-4C6E-B18D-44FE715B239E}"/>
              </a:ext>
            </a:extLst>
          </p:cNvPr>
          <p:cNvSpPr/>
          <p:nvPr/>
        </p:nvSpPr>
        <p:spPr>
          <a:xfrm>
            <a:off x="0" y="0"/>
            <a:ext cx="12192000" cy="422497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C278AA1-17A5-44BF-8791-EACDA31F5D86}"/>
              </a:ext>
            </a:extLst>
          </p:cNvPr>
          <p:cNvSpPr>
            <a:spLocks noGrp="1"/>
          </p:cNvSpPr>
          <p:nvPr>
            <p:ph type="title"/>
          </p:nvPr>
        </p:nvSpPr>
        <p:spPr>
          <a:xfrm>
            <a:off x="960120" y="768096"/>
            <a:ext cx="10268712" cy="3136392"/>
          </a:xfrm>
        </p:spPr>
        <p:txBody>
          <a:bodyPr anchor="b">
            <a:normAutofit/>
          </a:bodyPr>
          <a:lstStyle>
            <a:lvl1pPr>
              <a:defRPr sz="7200" baseline="0"/>
            </a:lvl1pPr>
          </a:lstStyle>
          <a:p>
            <a:r>
              <a:rPr lang="en-US" dirty="0"/>
              <a:t>Click to edit Master title style</a:t>
            </a:r>
          </a:p>
        </p:txBody>
      </p:sp>
      <p:sp>
        <p:nvSpPr>
          <p:cNvPr id="3" name="Text Placeholder 2">
            <a:extLst>
              <a:ext uri="{FF2B5EF4-FFF2-40B4-BE49-F238E27FC236}">
                <a16:creationId xmlns:a16="http://schemas.microsoft.com/office/drawing/2014/main" id="{601203A5-DA79-4778-AB85-150365748494}"/>
              </a:ext>
            </a:extLst>
          </p:cNvPr>
          <p:cNvSpPr>
            <a:spLocks noGrp="1"/>
          </p:cNvSpPr>
          <p:nvPr>
            <p:ph type="body" idx="1"/>
          </p:nvPr>
        </p:nvSpPr>
        <p:spPr>
          <a:xfrm>
            <a:off x="960120" y="4544568"/>
            <a:ext cx="10268712" cy="1545336"/>
          </a:xfrm>
        </p:spPr>
        <p:txBody>
          <a:bodyPr>
            <a:normAutofit/>
          </a:bodyPr>
          <a:lstStyle>
            <a:lvl1pPr marL="0" indent="0">
              <a:buNone/>
              <a:defRPr sz="36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9" name="Date Placeholder 8">
            <a:extLst>
              <a:ext uri="{FF2B5EF4-FFF2-40B4-BE49-F238E27FC236}">
                <a16:creationId xmlns:a16="http://schemas.microsoft.com/office/drawing/2014/main" id="{CE3B1B5E-0912-44AE-BAED-70B980E53915}"/>
              </a:ext>
            </a:extLst>
          </p:cNvPr>
          <p:cNvSpPr>
            <a:spLocks noGrp="1"/>
          </p:cNvSpPr>
          <p:nvPr>
            <p:ph type="dt" sz="half" idx="10"/>
          </p:nvPr>
        </p:nvSpPr>
        <p:spPr/>
        <p:txBody>
          <a:bodyPr/>
          <a:lstStyle/>
          <a:p>
            <a:pPr algn="r"/>
            <a:fld id="{A37D6D71-8B28-4ED6-B932-04B197003D23}" type="datetimeFigureOut">
              <a:rPr lang="en-US" dirty="0"/>
              <a:pPr algn="r"/>
              <a:t>3/2/2025</a:t>
            </a:fld>
            <a:endParaRPr lang="en-US" dirty="0"/>
          </a:p>
        </p:txBody>
      </p:sp>
      <p:sp>
        <p:nvSpPr>
          <p:cNvPr id="10" name="Footer Placeholder 9">
            <a:extLst>
              <a:ext uri="{FF2B5EF4-FFF2-40B4-BE49-F238E27FC236}">
                <a16:creationId xmlns:a16="http://schemas.microsoft.com/office/drawing/2014/main" id="{346C82F1-A7B2-4F03-A26B-59D79BF5BFD5}"/>
              </a:ext>
            </a:extLst>
          </p:cNvPr>
          <p:cNvSpPr>
            <a:spLocks noGrp="1"/>
          </p:cNvSpPr>
          <p:nvPr>
            <p:ph type="ftr" sz="quarter" idx="11"/>
          </p:nvPr>
        </p:nvSpPr>
        <p:spPr/>
        <p:txBody>
          <a:bodyPr/>
          <a:lstStyle/>
          <a:p>
            <a:endParaRPr lang="en-US" dirty="0">
              <a:solidFill>
                <a:schemeClr val="tx1"/>
              </a:solidFill>
            </a:endParaRPr>
          </a:p>
        </p:txBody>
      </p:sp>
      <p:sp>
        <p:nvSpPr>
          <p:cNvPr id="11" name="Slide Number Placeholder 10">
            <a:extLst>
              <a:ext uri="{FF2B5EF4-FFF2-40B4-BE49-F238E27FC236}">
                <a16:creationId xmlns:a16="http://schemas.microsoft.com/office/drawing/2014/main" id="{B1DC1ABC-47A9-477B-A29D-F6690EE6B532}"/>
              </a:ext>
            </a:extLst>
          </p:cNvPr>
          <p:cNvSpPr>
            <a:spLocks noGrp="1"/>
          </p:cNvSpPr>
          <p:nvPr>
            <p:ph type="sldNum" sz="quarter" idx="12"/>
          </p:nvPr>
        </p:nvSpPr>
        <p:spPr/>
        <p:txBody>
          <a:bodyPr/>
          <a:lstStyle/>
          <a:p>
            <a:pPr algn="l"/>
            <a:fld id="{F97E8200-1950-409B-82E7-99938E7AE355}" type="slidenum">
              <a:rPr lang="en-US" dirty="0"/>
              <a:pPr algn="l"/>
              <a:t>‹#›</a:t>
            </a:fld>
            <a:endParaRPr lang="en-US" dirty="0"/>
          </a:p>
        </p:txBody>
      </p:sp>
    </p:spTree>
    <p:extLst>
      <p:ext uri="{BB962C8B-B14F-4D97-AF65-F5344CB8AC3E}">
        <p14:creationId xmlns:p14="http://schemas.microsoft.com/office/powerpoint/2010/main" val="42132997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5F398-F05F-4793-9FA5-5B817EB95A05}"/>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7617F1CD-2CD4-4BBB-AB36-73A20B1A8D69}"/>
              </a:ext>
            </a:extLst>
          </p:cNvPr>
          <p:cNvSpPr>
            <a:spLocks noGrp="1"/>
          </p:cNvSpPr>
          <p:nvPr>
            <p:ph sz="half" idx="1"/>
          </p:nvPr>
        </p:nvSpPr>
        <p:spPr>
          <a:xfrm>
            <a:off x="960120" y="2587752"/>
            <a:ext cx="4815840" cy="359359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D67BBE02-B884-4CCC-9CBD-13B792BBA2BE}"/>
              </a:ext>
            </a:extLst>
          </p:cNvPr>
          <p:cNvSpPr>
            <a:spLocks noGrp="1"/>
          </p:cNvSpPr>
          <p:nvPr>
            <p:ph sz="half" idx="2"/>
          </p:nvPr>
        </p:nvSpPr>
        <p:spPr>
          <a:xfrm>
            <a:off x="6412992" y="2583371"/>
            <a:ext cx="4815840" cy="359359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Date Placeholder 11">
            <a:extLst>
              <a:ext uri="{FF2B5EF4-FFF2-40B4-BE49-F238E27FC236}">
                <a16:creationId xmlns:a16="http://schemas.microsoft.com/office/drawing/2014/main" id="{B7FBE509-AA68-4D63-A589-AD5DE7FFFECA}"/>
              </a:ext>
            </a:extLst>
          </p:cNvPr>
          <p:cNvSpPr>
            <a:spLocks noGrp="1"/>
          </p:cNvSpPr>
          <p:nvPr>
            <p:ph type="dt" sz="half" idx="10"/>
          </p:nvPr>
        </p:nvSpPr>
        <p:spPr/>
        <p:txBody>
          <a:bodyPr/>
          <a:lstStyle/>
          <a:p>
            <a:pPr algn="r"/>
            <a:fld id="{A37D6D71-8B28-4ED6-B932-04B197003D23}" type="datetimeFigureOut">
              <a:rPr lang="en-US" dirty="0"/>
              <a:pPr algn="r"/>
              <a:t>3/2/2025</a:t>
            </a:fld>
            <a:endParaRPr lang="en-US" dirty="0"/>
          </a:p>
        </p:txBody>
      </p:sp>
      <p:sp>
        <p:nvSpPr>
          <p:cNvPr id="13" name="Footer Placeholder 12">
            <a:extLst>
              <a:ext uri="{FF2B5EF4-FFF2-40B4-BE49-F238E27FC236}">
                <a16:creationId xmlns:a16="http://schemas.microsoft.com/office/drawing/2014/main" id="{9C1A4D52-57E4-4F45-BC2C-9FD73E9CEC59}"/>
              </a:ext>
            </a:extLst>
          </p:cNvPr>
          <p:cNvSpPr>
            <a:spLocks noGrp="1"/>
          </p:cNvSpPr>
          <p:nvPr>
            <p:ph type="ftr" sz="quarter" idx="11"/>
          </p:nvPr>
        </p:nvSpPr>
        <p:spPr/>
        <p:txBody>
          <a:bodyPr/>
          <a:lstStyle/>
          <a:p>
            <a:endParaRPr lang="en-US" dirty="0">
              <a:solidFill>
                <a:schemeClr val="tx1"/>
              </a:solidFill>
            </a:endParaRPr>
          </a:p>
        </p:txBody>
      </p:sp>
      <p:sp>
        <p:nvSpPr>
          <p:cNvPr id="14" name="Slide Number Placeholder 13">
            <a:extLst>
              <a:ext uri="{FF2B5EF4-FFF2-40B4-BE49-F238E27FC236}">
                <a16:creationId xmlns:a16="http://schemas.microsoft.com/office/drawing/2014/main" id="{E76AD5E1-358D-4236-85AE-74713259EF08}"/>
              </a:ext>
            </a:extLst>
          </p:cNvPr>
          <p:cNvSpPr>
            <a:spLocks noGrp="1"/>
          </p:cNvSpPr>
          <p:nvPr>
            <p:ph type="sldNum" sz="quarter" idx="12"/>
          </p:nvPr>
        </p:nvSpPr>
        <p:spPr/>
        <p:txBody>
          <a:bodyPr/>
          <a:lstStyle/>
          <a:p>
            <a:pPr algn="l"/>
            <a:fld id="{F97E8200-1950-409B-82E7-99938E7AE355}" type="slidenum">
              <a:rPr lang="en-US" dirty="0"/>
              <a:pPr algn="l"/>
              <a:t>‹#›</a:t>
            </a:fld>
            <a:endParaRPr lang="en-US" dirty="0"/>
          </a:p>
        </p:txBody>
      </p:sp>
    </p:spTree>
    <p:extLst>
      <p:ext uri="{BB962C8B-B14F-4D97-AF65-F5344CB8AC3E}">
        <p14:creationId xmlns:p14="http://schemas.microsoft.com/office/powerpoint/2010/main" val="31717266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287D32C-166A-4FBE-B24D-C25769095429}"/>
              </a:ext>
            </a:extLst>
          </p:cNvPr>
          <p:cNvSpPr>
            <a:spLocks noGrp="1"/>
          </p:cNvSpPr>
          <p:nvPr>
            <p:ph type="body" idx="1"/>
          </p:nvPr>
        </p:nvSpPr>
        <p:spPr>
          <a:xfrm>
            <a:off x="960121" y="2587752"/>
            <a:ext cx="4818888" cy="892048"/>
          </a:xfrm>
        </p:spPr>
        <p:txBody>
          <a:bodyPr anchor="ctr"/>
          <a:lstStyle>
            <a:lvl1pPr marL="0" indent="0">
              <a:buNone/>
              <a:defRPr sz="26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DA9EC567-F249-462A-B71A-9C40D50E26AA}"/>
              </a:ext>
            </a:extLst>
          </p:cNvPr>
          <p:cNvSpPr>
            <a:spLocks noGrp="1"/>
          </p:cNvSpPr>
          <p:nvPr>
            <p:ph sz="half" idx="2"/>
          </p:nvPr>
        </p:nvSpPr>
        <p:spPr>
          <a:xfrm>
            <a:off x="960120" y="3594538"/>
            <a:ext cx="4818888" cy="258680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3BB7D2C6-69D1-4DE4-BF68-5FB0623DB9E3}"/>
              </a:ext>
            </a:extLst>
          </p:cNvPr>
          <p:cNvSpPr>
            <a:spLocks noGrp="1"/>
          </p:cNvSpPr>
          <p:nvPr>
            <p:ph type="body" sz="quarter" idx="3"/>
          </p:nvPr>
        </p:nvSpPr>
        <p:spPr>
          <a:xfrm>
            <a:off x="6409944" y="2587752"/>
            <a:ext cx="4818888" cy="892048"/>
          </a:xfrm>
        </p:spPr>
        <p:txBody>
          <a:bodyPr anchor="ctr"/>
          <a:lstStyle>
            <a:lvl1pPr marL="0" indent="0">
              <a:buNone/>
              <a:defRPr sz="26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53367CC7-ED09-4F8D-A39A-C5969D33B9F8}"/>
              </a:ext>
            </a:extLst>
          </p:cNvPr>
          <p:cNvSpPr>
            <a:spLocks noGrp="1"/>
          </p:cNvSpPr>
          <p:nvPr>
            <p:ph sz="quarter" idx="4"/>
          </p:nvPr>
        </p:nvSpPr>
        <p:spPr>
          <a:xfrm>
            <a:off x="6409944" y="3594538"/>
            <a:ext cx="4818888" cy="258680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Date Placeholder 9">
            <a:extLst>
              <a:ext uri="{FF2B5EF4-FFF2-40B4-BE49-F238E27FC236}">
                <a16:creationId xmlns:a16="http://schemas.microsoft.com/office/drawing/2014/main" id="{5F92A44F-DE98-4FB5-B474-5DCCDD267A79}"/>
              </a:ext>
            </a:extLst>
          </p:cNvPr>
          <p:cNvSpPr>
            <a:spLocks noGrp="1"/>
          </p:cNvSpPr>
          <p:nvPr>
            <p:ph type="dt" sz="half" idx="10"/>
          </p:nvPr>
        </p:nvSpPr>
        <p:spPr/>
        <p:txBody>
          <a:bodyPr/>
          <a:lstStyle/>
          <a:p>
            <a:pPr algn="r"/>
            <a:fld id="{A37D6D71-8B28-4ED6-B932-04B197003D23}" type="datetimeFigureOut">
              <a:rPr lang="en-US" dirty="0"/>
              <a:pPr algn="r"/>
              <a:t>3/2/2025</a:t>
            </a:fld>
            <a:endParaRPr lang="en-US" dirty="0"/>
          </a:p>
        </p:txBody>
      </p:sp>
      <p:sp>
        <p:nvSpPr>
          <p:cNvPr id="11" name="Footer Placeholder 10">
            <a:extLst>
              <a:ext uri="{FF2B5EF4-FFF2-40B4-BE49-F238E27FC236}">
                <a16:creationId xmlns:a16="http://schemas.microsoft.com/office/drawing/2014/main" id="{3ACC79DA-A9E4-4E93-93F1-81907A901BBB}"/>
              </a:ext>
            </a:extLst>
          </p:cNvPr>
          <p:cNvSpPr>
            <a:spLocks noGrp="1"/>
          </p:cNvSpPr>
          <p:nvPr>
            <p:ph type="ftr" sz="quarter" idx="11"/>
          </p:nvPr>
        </p:nvSpPr>
        <p:spPr/>
        <p:txBody>
          <a:bodyPr/>
          <a:lstStyle/>
          <a:p>
            <a:endParaRPr lang="en-US" dirty="0">
              <a:solidFill>
                <a:schemeClr val="tx1"/>
              </a:solidFill>
            </a:endParaRPr>
          </a:p>
        </p:txBody>
      </p:sp>
      <p:sp>
        <p:nvSpPr>
          <p:cNvPr id="12" name="Slide Number Placeholder 11">
            <a:extLst>
              <a:ext uri="{FF2B5EF4-FFF2-40B4-BE49-F238E27FC236}">
                <a16:creationId xmlns:a16="http://schemas.microsoft.com/office/drawing/2014/main" id="{404DFE57-AA80-4ED8-AD77-35CC56F3FBC6}"/>
              </a:ext>
            </a:extLst>
          </p:cNvPr>
          <p:cNvSpPr>
            <a:spLocks noGrp="1"/>
          </p:cNvSpPr>
          <p:nvPr>
            <p:ph type="sldNum" sz="quarter" idx="12"/>
          </p:nvPr>
        </p:nvSpPr>
        <p:spPr/>
        <p:txBody>
          <a:bodyPr/>
          <a:lstStyle/>
          <a:p>
            <a:pPr algn="l"/>
            <a:fld id="{F97E8200-1950-409B-82E7-99938E7AE355}" type="slidenum">
              <a:rPr lang="en-US" dirty="0"/>
              <a:pPr algn="l"/>
              <a:t>‹#›</a:t>
            </a:fld>
            <a:endParaRPr lang="en-US" dirty="0"/>
          </a:p>
        </p:txBody>
      </p:sp>
      <p:sp>
        <p:nvSpPr>
          <p:cNvPr id="13" name="Title 12">
            <a:extLst>
              <a:ext uri="{FF2B5EF4-FFF2-40B4-BE49-F238E27FC236}">
                <a16:creationId xmlns:a16="http://schemas.microsoft.com/office/drawing/2014/main" id="{FB62259C-ADDF-4293-AD3B-AB2E04A7483B}"/>
              </a:ext>
            </a:extLst>
          </p:cNvPr>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12662505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BC7BA0-DC57-452F-85B7-C979AA690920}"/>
              </a:ext>
            </a:extLst>
          </p:cNvPr>
          <p:cNvSpPr>
            <a:spLocks noGrp="1"/>
          </p:cNvSpPr>
          <p:nvPr>
            <p:ph type="title"/>
          </p:nvPr>
        </p:nvSpPr>
        <p:spPr/>
        <p:txBody>
          <a:bodyPr/>
          <a:lstStyle/>
          <a:p>
            <a:r>
              <a:rPr lang="en-US" dirty="0"/>
              <a:t>Click to edit Master title style</a:t>
            </a:r>
          </a:p>
        </p:txBody>
      </p:sp>
      <p:sp>
        <p:nvSpPr>
          <p:cNvPr id="6" name="Date Placeholder 5">
            <a:extLst>
              <a:ext uri="{FF2B5EF4-FFF2-40B4-BE49-F238E27FC236}">
                <a16:creationId xmlns:a16="http://schemas.microsoft.com/office/drawing/2014/main" id="{F1C53797-8D72-4774-AC93-EB9FDD650CCD}"/>
              </a:ext>
            </a:extLst>
          </p:cNvPr>
          <p:cNvSpPr>
            <a:spLocks noGrp="1"/>
          </p:cNvSpPr>
          <p:nvPr>
            <p:ph type="dt" sz="half" idx="10"/>
          </p:nvPr>
        </p:nvSpPr>
        <p:spPr/>
        <p:txBody>
          <a:bodyPr/>
          <a:lstStyle/>
          <a:p>
            <a:pPr algn="r"/>
            <a:fld id="{A37D6D71-8B28-4ED6-B932-04B197003D23}" type="datetimeFigureOut">
              <a:rPr lang="en-US" dirty="0"/>
              <a:pPr algn="r"/>
              <a:t>3/2/2025</a:t>
            </a:fld>
            <a:endParaRPr lang="en-US" dirty="0"/>
          </a:p>
        </p:txBody>
      </p:sp>
      <p:sp>
        <p:nvSpPr>
          <p:cNvPr id="7" name="Footer Placeholder 6">
            <a:extLst>
              <a:ext uri="{FF2B5EF4-FFF2-40B4-BE49-F238E27FC236}">
                <a16:creationId xmlns:a16="http://schemas.microsoft.com/office/drawing/2014/main" id="{9E945AB7-1A32-4516-ABF9-B40958AE2E73}"/>
              </a:ext>
            </a:extLst>
          </p:cNvPr>
          <p:cNvSpPr>
            <a:spLocks noGrp="1"/>
          </p:cNvSpPr>
          <p:nvPr>
            <p:ph type="ftr" sz="quarter" idx="11"/>
          </p:nvPr>
        </p:nvSpPr>
        <p:spPr/>
        <p:txBody>
          <a:bodyPr/>
          <a:lstStyle/>
          <a:p>
            <a:endParaRPr lang="en-US" dirty="0">
              <a:solidFill>
                <a:schemeClr val="tx1"/>
              </a:solidFill>
            </a:endParaRPr>
          </a:p>
        </p:txBody>
      </p:sp>
      <p:sp>
        <p:nvSpPr>
          <p:cNvPr id="8" name="Slide Number Placeholder 7">
            <a:extLst>
              <a:ext uri="{FF2B5EF4-FFF2-40B4-BE49-F238E27FC236}">
                <a16:creationId xmlns:a16="http://schemas.microsoft.com/office/drawing/2014/main" id="{B22923C3-1D67-4089-A6B1-9A10315E807F}"/>
              </a:ext>
            </a:extLst>
          </p:cNvPr>
          <p:cNvSpPr>
            <a:spLocks noGrp="1"/>
          </p:cNvSpPr>
          <p:nvPr>
            <p:ph type="sldNum" sz="quarter" idx="12"/>
          </p:nvPr>
        </p:nvSpPr>
        <p:spPr/>
        <p:txBody>
          <a:bodyPr/>
          <a:lstStyle/>
          <a:p>
            <a:pPr algn="l"/>
            <a:fld id="{F97E8200-1950-409B-82E7-99938E7AE355}" type="slidenum">
              <a:rPr lang="en-US" dirty="0"/>
              <a:pPr algn="l"/>
              <a:t>‹#›</a:t>
            </a:fld>
            <a:endParaRPr lang="en-US" dirty="0"/>
          </a:p>
        </p:txBody>
      </p:sp>
    </p:spTree>
    <p:extLst>
      <p:ext uri="{BB962C8B-B14F-4D97-AF65-F5344CB8AC3E}">
        <p14:creationId xmlns:p14="http://schemas.microsoft.com/office/powerpoint/2010/main" val="18986112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FC0A8DC1-14F6-453B-A724-D6493F063F83}"/>
              </a:ext>
            </a:extLst>
          </p:cNvPr>
          <p:cNvSpPr>
            <a:spLocks noGrp="1"/>
          </p:cNvSpPr>
          <p:nvPr>
            <p:ph type="dt" sz="half" idx="10"/>
          </p:nvPr>
        </p:nvSpPr>
        <p:spPr/>
        <p:txBody>
          <a:bodyPr/>
          <a:lstStyle/>
          <a:p>
            <a:pPr algn="r"/>
            <a:fld id="{A37D6D71-8B28-4ED6-B932-04B197003D23}" type="datetimeFigureOut">
              <a:rPr lang="en-US" dirty="0"/>
              <a:pPr algn="r"/>
              <a:t>3/2/2025</a:t>
            </a:fld>
            <a:endParaRPr lang="en-US" dirty="0"/>
          </a:p>
        </p:txBody>
      </p:sp>
      <p:sp>
        <p:nvSpPr>
          <p:cNvPr id="6" name="Footer Placeholder 5">
            <a:extLst>
              <a:ext uri="{FF2B5EF4-FFF2-40B4-BE49-F238E27FC236}">
                <a16:creationId xmlns:a16="http://schemas.microsoft.com/office/drawing/2014/main" id="{66E63FF0-1A91-4698-B12A-112D05373593}"/>
              </a:ext>
            </a:extLst>
          </p:cNvPr>
          <p:cNvSpPr>
            <a:spLocks noGrp="1"/>
          </p:cNvSpPr>
          <p:nvPr>
            <p:ph type="ftr" sz="quarter" idx="11"/>
          </p:nvPr>
        </p:nvSpPr>
        <p:spPr/>
        <p:txBody>
          <a:bodyPr/>
          <a:lstStyle/>
          <a:p>
            <a:endParaRPr lang="en-US" dirty="0">
              <a:solidFill>
                <a:schemeClr val="tx1"/>
              </a:solidFill>
            </a:endParaRPr>
          </a:p>
        </p:txBody>
      </p:sp>
      <p:sp>
        <p:nvSpPr>
          <p:cNvPr id="7" name="Slide Number Placeholder 6">
            <a:extLst>
              <a:ext uri="{FF2B5EF4-FFF2-40B4-BE49-F238E27FC236}">
                <a16:creationId xmlns:a16="http://schemas.microsoft.com/office/drawing/2014/main" id="{1E066D53-44B3-4F04-93FD-9756A60139F9}"/>
              </a:ext>
            </a:extLst>
          </p:cNvPr>
          <p:cNvSpPr>
            <a:spLocks noGrp="1"/>
          </p:cNvSpPr>
          <p:nvPr>
            <p:ph type="sldNum" sz="quarter" idx="12"/>
          </p:nvPr>
        </p:nvSpPr>
        <p:spPr/>
        <p:txBody>
          <a:bodyPr/>
          <a:lstStyle/>
          <a:p>
            <a:pPr algn="l"/>
            <a:fld id="{F97E8200-1950-409B-82E7-99938E7AE355}" type="slidenum">
              <a:rPr lang="en-US" dirty="0"/>
              <a:pPr algn="l"/>
              <a:t>‹#›</a:t>
            </a:fld>
            <a:endParaRPr lang="en-US" dirty="0"/>
          </a:p>
        </p:txBody>
      </p:sp>
    </p:spTree>
    <p:extLst>
      <p:ext uri="{BB962C8B-B14F-4D97-AF65-F5344CB8AC3E}">
        <p14:creationId xmlns:p14="http://schemas.microsoft.com/office/powerpoint/2010/main" val="6002013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083A0FE-F7E3-433E-9A29-D778690D223A}"/>
              </a:ext>
            </a:extLst>
          </p:cNvPr>
          <p:cNvSpPr>
            <a:spLocks noGrp="1"/>
          </p:cNvSpPr>
          <p:nvPr>
            <p:ph idx="1"/>
          </p:nvPr>
        </p:nvSpPr>
        <p:spPr>
          <a:xfrm>
            <a:off x="5183188" y="2591850"/>
            <a:ext cx="6045644" cy="3593592"/>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1794B15D-55F5-4208-AF40-41CAFEB56F4C}"/>
              </a:ext>
            </a:extLst>
          </p:cNvPr>
          <p:cNvSpPr>
            <a:spLocks noGrp="1"/>
          </p:cNvSpPr>
          <p:nvPr>
            <p:ph type="body" sz="half" idx="2"/>
          </p:nvPr>
        </p:nvSpPr>
        <p:spPr>
          <a:xfrm>
            <a:off x="960120" y="2591850"/>
            <a:ext cx="3811905" cy="3277137"/>
          </a:xfrm>
        </p:spPr>
        <p:txBody>
          <a:bodyPr anchor="ct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8" name="Date Placeholder 7">
            <a:extLst>
              <a:ext uri="{FF2B5EF4-FFF2-40B4-BE49-F238E27FC236}">
                <a16:creationId xmlns:a16="http://schemas.microsoft.com/office/drawing/2014/main" id="{E8A46CE7-2F0F-4C85-B633-B9FCB8347AE7}"/>
              </a:ext>
            </a:extLst>
          </p:cNvPr>
          <p:cNvSpPr>
            <a:spLocks noGrp="1"/>
          </p:cNvSpPr>
          <p:nvPr>
            <p:ph type="dt" sz="half" idx="10"/>
          </p:nvPr>
        </p:nvSpPr>
        <p:spPr/>
        <p:txBody>
          <a:bodyPr/>
          <a:lstStyle/>
          <a:p>
            <a:pPr algn="r"/>
            <a:fld id="{A37D6D71-8B28-4ED6-B932-04B197003D23}" type="datetimeFigureOut">
              <a:rPr lang="en-US" dirty="0"/>
              <a:pPr algn="r"/>
              <a:t>3/2/2025</a:t>
            </a:fld>
            <a:endParaRPr lang="en-US" dirty="0"/>
          </a:p>
        </p:txBody>
      </p:sp>
      <p:sp>
        <p:nvSpPr>
          <p:cNvPr id="9" name="Footer Placeholder 8">
            <a:extLst>
              <a:ext uri="{FF2B5EF4-FFF2-40B4-BE49-F238E27FC236}">
                <a16:creationId xmlns:a16="http://schemas.microsoft.com/office/drawing/2014/main" id="{D0900919-3A73-4918-9D97-8DBE7ABB7A19}"/>
              </a:ext>
            </a:extLst>
          </p:cNvPr>
          <p:cNvSpPr>
            <a:spLocks noGrp="1"/>
          </p:cNvSpPr>
          <p:nvPr>
            <p:ph type="ftr" sz="quarter" idx="11"/>
          </p:nvPr>
        </p:nvSpPr>
        <p:spPr/>
        <p:txBody>
          <a:bodyPr/>
          <a:lstStyle/>
          <a:p>
            <a:endParaRPr lang="en-US" dirty="0">
              <a:solidFill>
                <a:schemeClr val="tx1"/>
              </a:solidFill>
            </a:endParaRPr>
          </a:p>
        </p:txBody>
      </p:sp>
      <p:sp>
        <p:nvSpPr>
          <p:cNvPr id="10" name="Slide Number Placeholder 9">
            <a:extLst>
              <a:ext uri="{FF2B5EF4-FFF2-40B4-BE49-F238E27FC236}">
                <a16:creationId xmlns:a16="http://schemas.microsoft.com/office/drawing/2014/main" id="{08BC1001-E44E-4A9A-9E60-2E319A844F65}"/>
              </a:ext>
            </a:extLst>
          </p:cNvPr>
          <p:cNvSpPr>
            <a:spLocks noGrp="1"/>
          </p:cNvSpPr>
          <p:nvPr>
            <p:ph type="sldNum" sz="quarter" idx="12"/>
          </p:nvPr>
        </p:nvSpPr>
        <p:spPr/>
        <p:txBody>
          <a:bodyPr/>
          <a:lstStyle/>
          <a:p>
            <a:pPr algn="l"/>
            <a:fld id="{F97E8200-1950-409B-82E7-99938E7AE355}" type="slidenum">
              <a:rPr lang="en-US" dirty="0"/>
              <a:pPr algn="l"/>
              <a:t>‹#›</a:t>
            </a:fld>
            <a:endParaRPr lang="en-US" dirty="0"/>
          </a:p>
        </p:txBody>
      </p:sp>
      <p:sp>
        <p:nvSpPr>
          <p:cNvPr id="11" name="Title 10">
            <a:extLst>
              <a:ext uri="{FF2B5EF4-FFF2-40B4-BE49-F238E27FC236}">
                <a16:creationId xmlns:a16="http://schemas.microsoft.com/office/drawing/2014/main" id="{A125AC31-022C-40AA-B65C-C9AC48395A6E}"/>
              </a:ext>
            </a:extLst>
          </p:cNvPr>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2169748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A797A575-703F-410E-9A84-F9B578FEAE80}"/>
              </a:ext>
            </a:extLst>
          </p:cNvPr>
          <p:cNvSpPr>
            <a:spLocks noGrp="1" noChangeAspect="1"/>
          </p:cNvSpPr>
          <p:nvPr>
            <p:ph type="pic" idx="1"/>
          </p:nvPr>
        </p:nvSpPr>
        <p:spPr>
          <a:xfrm>
            <a:off x="0" y="2267712"/>
            <a:ext cx="6571469" cy="4590288"/>
          </a:xfrm>
          <a:solidFill>
            <a:schemeClr val="bg1">
              <a:lumMod val="85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1518B509-934D-400A-A922-45B61AC6EDD8}"/>
              </a:ext>
            </a:extLst>
          </p:cNvPr>
          <p:cNvSpPr>
            <a:spLocks noGrp="1"/>
          </p:cNvSpPr>
          <p:nvPr>
            <p:ph type="body" sz="half" idx="2"/>
          </p:nvPr>
        </p:nvSpPr>
        <p:spPr>
          <a:xfrm>
            <a:off x="7235971" y="2587752"/>
            <a:ext cx="3992856" cy="3593592"/>
          </a:xfrm>
        </p:spPr>
        <p:txBody>
          <a:bodyPr anchor="ct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8" name="Date Placeholder 7">
            <a:extLst>
              <a:ext uri="{FF2B5EF4-FFF2-40B4-BE49-F238E27FC236}">
                <a16:creationId xmlns:a16="http://schemas.microsoft.com/office/drawing/2014/main" id="{99813C51-6954-4F3A-A043-D1BCC8B50F83}"/>
              </a:ext>
            </a:extLst>
          </p:cNvPr>
          <p:cNvSpPr>
            <a:spLocks noGrp="1"/>
          </p:cNvSpPr>
          <p:nvPr>
            <p:ph type="dt" sz="half" idx="10"/>
          </p:nvPr>
        </p:nvSpPr>
        <p:spPr/>
        <p:txBody>
          <a:bodyPr/>
          <a:lstStyle/>
          <a:p>
            <a:pPr algn="r"/>
            <a:fld id="{A37D6D71-8B28-4ED6-B932-04B197003D23}" type="datetimeFigureOut">
              <a:rPr lang="en-US" dirty="0"/>
              <a:pPr algn="r"/>
              <a:t>3/2/2025</a:t>
            </a:fld>
            <a:endParaRPr lang="en-US" dirty="0"/>
          </a:p>
        </p:txBody>
      </p:sp>
      <p:sp>
        <p:nvSpPr>
          <p:cNvPr id="9" name="Footer Placeholder 8">
            <a:extLst>
              <a:ext uri="{FF2B5EF4-FFF2-40B4-BE49-F238E27FC236}">
                <a16:creationId xmlns:a16="http://schemas.microsoft.com/office/drawing/2014/main" id="{C0AC32FB-49A3-40E4-9D24-177597043627}"/>
              </a:ext>
            </a:extLst>
          </p:cNvPr>
          <p:cNvSpPr>
            <a:spLocks noGrp="1"/>
          </p:cNvSpPr>
          <p:nvPr>
            <p:ph type="ftr" sz="quarter" idx="11"/>
          </p:nvPr>
        </p:nvSpPr>
        <p:spPr/>
        <p:txBody>
          <a:bodyPr/>
          <a:lstStyle>
            <a:lvl1pPr>
              <a:defRPr>
                <a:solidFill>
                  <a:srgbClr val="FFFFFF"/>
                </a:solidFill>
                <a:effectLst>
                  <a:outerShdw blurRad="50800" dist="38100" dir="2700000" algn="tl" rotWithShape="0">
                    <a:prstClr val="black">
                      <a:alpha val="43000"/>
                    </a:prstClr>
                  </a:outerShdw>
                </a:effectLst>
              </a:defRPr>
            </a:lvl1pPr>
          </a:lstStyle>
          <a:p>
            <a:endParaRPr lang="en-US" dirty="0">
              <a:effectLst>
                <a:outerShdw blurRad="50800" dist="38100" dir="2700000" algn="tl" rotWithShape="0">
                  <a:prstClr val="black">
                    <a:alpha val="43000"/>
                  </a:prstClr>
                </a:outerShdw>
              </a:effectLst>
            </a:endParaRPr>
          </a:p>
        </p:txBody>
      </p:sp>
      <p:sp>
        <p:nvSpPr>
          <p:cNvPr id="10" name="Slide Number Placeholder 9">
            <a:extLst>
              <a:ext uri="{FF2B5EF4-FFF2-40B4-BE49-F238E27FC236}">
                <a16:creationId xmlns:a16="http://schemas.microsoft.com/office/drawing/2014/main" id="{EC93F5E6-DAE6-447B-8038-5F4C9A799F57}"/>
              </a:ext>
            </a:extLst>
          </p:cNvPr>
          <p:cNvSpPr>
            <a:spLocks noGrp="1"/>
          </p:cNvSpPr>
          <p:nvPr>
            <p:ph type="sldNum" sz="quarter" idx="12"/>
          </p:nvPr>
        </p:nvSpPr>
        <p:spPr/>
        <p:txBody>
          <a:bodyPr/>
          <a:lstStyle/>
          <a:p>
            <a:pPr algn="l"/>
            <a:fld id="{F97E8200-1950-409B-82E7-99938E7AE355}" type="slidenum">
              <a:rPr lang="en-US" dirty="0"/>
              <a:pPr algn="l"/>
              <a:t>‹#›</a:t>
            </a:fld>
            <a:endParaRPr lang="en-US" dirty="0"/>
          </a:p>
        </p:txBody>
      </p:sp>
      <p:sp>
        <p:nvSpPr>
          <p:cNvPr id="2" name="Title 1">
            <a:extLst>
              <a:ext uri="{FF2B5EF4-FFF2-40B4-BE49-F238E27FC236}">
                <a16:creationId xmlns:a16="http://schemas.microsoft.com/office/drawing/2014/main" id="{9BFF97FB-514D-4FE8-A9A4-E9A111A56ED4}"/>
              </a:ext>
            </a:extLst>
          </p:cNvPr>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7939116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D153959-30FA-4987-A094-7243641F474B}"/>
              </a:ext>
            </a:extLst>
          </p:cNvPr>
          <p:cNvSpPr/>
          <p:nvPr/>
        </p:nvSpPr>
        <p:spPr>
          <a:xfrm>
            <a:off x="0" y="0"/>
            <a:ext cx="12192000" cy="22649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a:extLst>
              <a:ext uri="{FF2B5EF4-FFF2-40B4-BE49-F238E27FC236}">
                <a16:creationId xmlns:a16="http://schemas.microsoft.com/office/drawing/2014/main" id="{50216229-A6DB-436A-B327-667E80F0A563}"/>
              </a:ext>
            </a:extLst>
          </p:cNvPr>
          <p:cNvSpPr>
            <a:spLocks noGrp="1"/>
          </p:cNvSpPr>
          <p:nvPr>
            <p:ph type="title"/>
          </p:nvPr>
        </p:nvSpPr>
        <p:spPr>
          <a:xfrm>
            <a:off x="960120" y="317814"/>
            <a:ext cx="10268712" cy="1700784"/>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7B2B351D-270D-480D-8AF5-6A213ED2B3FB}"/>
              </a:ext>
            </a:extLst>
          </p:cNvPr>
          <p:cNvSpPr>
            <a:spLocks noGrp="1"/>
          </p:cNvSpPr>
          <p:nvPr>
            <p:ph type="body" idx="1"/>
          </p:nvPr>
        </p:nvSpPr>
        <p:spPr>
          <a:xfrm>
            <a:off x="960120" y="2587752"/>
            <a:ext cx="10268712" cy="359359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E1EB0E73-3310-4A8F-BB4A-7A6A99121A61}"/>
              </a:ext>
            </a:extLst>
          </p:cNvPr>
          <p:cNvSpPr>
            <a:spLocks noGrp="1"/>
          </p:cNvSpPr>
          <p:nvPr>
            <p:ph type="dt" sz="half" idx="2"/>
          </p:nvPr>
        </p:nvSpPr>
        <p:spPr>
          <a:xfrm>
            <a:off x="6903720" y="6356350"/>
            <a:ext cx="3236976" cy="365125"/>
          </a:xfrm>
          <a:prstGeom prst="rect">
            <a:avLst/>
          </a:prstGeom>
        </p:spPr>
        <p:txBody>
          <a:bodyPr vert="horz" lIns="91440" tIns="45720" rIns="91440" bIns="45720" rtlCol="0" anchor="ctr"/>
          <a:lstStyle>
            <a:lvl1pPr algn="just">
              <a:defRPr sz="1200" spc="50" baseline="0">
                <a:solidFill>
                  <a:schemeClr val="tx1"/>
                </a:solidFill>
              </a:defRPr>
            </a:lvl1pPr>
          </a:lstStyle>
          <a:p>
            <a:pPr algn="r"/>
            <a:fld id="{A37D6D71-8B28-4ED6-B932-04B197003D23}" type="datetimeFigureOut">
              <a:rPr lang="en-US" dirty="0"/>
              <a:pPr algn="r"/>
              <a:t>3/2/2025</a:t>
            </a:fld>
            <a:endParaRPr lang="en-US" spc="50" dirty="0"/>
          </a:p>
        </p:txBody>
      </p:sp>
      <p:sp>
        <p:nvSpPr>
          <p:cNvPr id="5" name="Footer Placeholder 4">
            <a:extLst>
              <a:ext uri="{FF2B5EF4-FFF2-40B4-BE49-F238E27FC236}">
                <a16:creationId xmlns:a16="http://schemas.microsoft.com/office/drawing/2014/main" id="{1381C4C0-515B-4404-A780-C31E7DFE54A4}"/>
              </a:ext>
            </a:extLst>
          </p:cNvPr>
          <p:cNvSpPr>
            <a:spLocks noGrp="1"/>
          </p:cNvSpPr>
          <p:nvPr>
            <p:ph type="ftr" sz="quarter" idx="3"/>
          </p:nvPr>
        </p:nvSpPr>
        <p:spPr>
          <a:xfrm>
            <a:off x="960120" y="6356350"/>
            <a:ext cx="5504688" cy="365125"/>
          </a:xfrm>
          <a:prstGeom prst="rect">
            <a:avLst/>
          </a:prstGeom>
        </p:spPr>
        <p:txBody>
          <a:bodyPr vert="horz" lIns="91440" tIns="45720" rIns="91440" bIns="45720" rtlCol="0" anchor="ctr"/>
          <a:lstStyle>
            <a:lvl1pPr algn="l">
              <a:defRPr sz="1100" cap="all" spc="50" baseline="0">
                <a:solidFill>
                  <a:schemeClr val="tx1"/>
                </a:solidFill>
              </a:defRPr>
            </a:lvl1pPr>
          </a:lstStyle>
          <a:p>
            <a:endParaRPr lang="en-US" spc="50" dirty="0"/>
          </a:p>
        </p:txBody>
      </p:sp>
      <p:sp>
        <p:nvSpPr>
          <p:cNvPr id="6" name="Slide Number Placeholder 5">
            <a:extLst>
              <a:ext uri="{FF2B5EF4-FFF2-40B4-BE49-F238E27FC236}">
                <a16:creationId xmlns:a16="http://schemas.microsoft.com/office/drawing/2014/main" id="{944C30C7-F013-428C-A6F7-A8CCCD14CEF4}"/>
              </a:ext>
            </a:extLst>
          </p:cNvPr>
          <p:cNvSpPr>
            <a:spLocks noGrp="1"/>
          </p:cNvSpPr>
          <p:nvPr>
            <p:ph type="sldNum" sz="quarter" idx="4"/>
          </p:nvPr>
        </p:nvSpPr>
        <p:spPr>
          <a:xfrm>
            <a:off x="10296144" y="6356350"/>
            <a:ext cx="932688" cy="365125"/>
          </a:xfrm>
          <a:prstGeom prst="rect">
            <a:avLst/>
          </a:prstGeom>
        </p:spPr>
        <p:txBody>
          <a:bodyPr vert="horz" lIns="91440" tIns="45720" rIns="91440" bIns="45720" rtlCol="0" anchor="ctr"/>
          <a:lstStyle>
            <a:lvl1pPr algn="r">
              <a:defRPr sz="1200">
                <a:solidFill>
                  <a:schemeClr val="tx1"/>
                </a:solidFill>
              </a:defRPr>
            </a:lvl1pPr>
          </a:lstStyle>
          <a:p>
            <a:pPr algn="l"/>
            <a:fld id="{F97E8200-1950-409B-82E7-99938E7AE355}" type="slidenum">
              <a:rPr lang="en-US" dirty="0"/>
              <a:pPr algn="l"/>
              <a:t>‹#›</a:t>
            </a:fld>
            <a:endParaRPr lang="en-US" dirty="0"/>
          </a:p>
        </p:txBody>
      </p:sp>
    </p:spTree>
    <p:extLst>
      <p:ext uri="{BB962C8B-B14F-4D97-AF65-F5344CB8AC3E}">
        <p14:creationId xmlns:p14="http://schemas.microsoft.com/office/powerpoint/2010/main" val="3890889426"/>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914400" rtl="0" eaLnBrk="1" latinLnBrk="0" hangingPunct="1">
        <a:lnSpc>
          <a:spcPct val="90000"/>
        </a:lnSpc>
        <a:spcBef>
          <a:spcPct val="0"/>
        </a:spcBef>
        <a:buNone/>
        <a:defRPr sz="6600" kern="1200" cap="all" spc="120" baseline="0">
          <a:solidFill>
            <a:schemeClr val="bg1"/>
          </a:solidFill>
          <a:latin typeface="+mj-lt"/>
          <a:ea typeface="+mj-ea"/>
          <a:cs typeface="+mj-cs"/>
        </a:defRPr>
      </a:lvl1pPr>
    </p:titleStyle>
    <p:bodyStyle>
      <a:lvl1pPr marL="0" indent="0" algn="l" defTabSz="914400" rtl="0" eaLnBrk="1" latinLnBrk="0" hangingPunct="1">
        <a:lnSpc>
          <a:spcPct val="101000"/>
        </a:lnSpc>
        <a:spcBef>
          <a:spcPts val="700"/>
        </a:spcBef>
        <a:spcAft>
          <a:spcPts val="700"/>
        </a:spcAft>
        <a:buFont typeface="Arial" panose="020B0604020202020204" pitchFamily="34" charset="0"/>
        <a:buNone/>
        <a:defRPr sz="2600" kern="1200" spc="50" baseline="0">
          <a:solidFill>
            <a:schemeClr val="tx1"/>
          </a:solidFill>
          <a:latin typeface="+mn-lt"/>
          <a:ea typeface="+mn-ea"/>
          <a:cs typeface="+mn-cs"/>
        </a:defRPr>
      </a:lvl1pPr>
      <a:lvl2pPr marL="274320" indent="-274320" algn="l" defTabSz="914400" rtl="0" eaLnBrk="1" latinLnBrk="0" hangingPunct="1">
        <a:lnSpc>
          <a:spcPct val="101000"/>
        </a:lnSpc>
        <a:spcBef>
          <a:spcPts val="400"/>
        </a:spcBef>
        <a:spcAft>
          <a:spcPts val="400"/>
        </a:spcAft>
        <a:buClrTx/>
        <a:buFont typeface="Wingdings" panose="05000000000000000000" pitchFamily="2" charset="2"/>
        <a:buChar char="§"/>
        <a:defRPr sz="2300" kern="1200" spc="50" baseline="0">
          <a:solidFill>
            <a:schemeClr val="tx1"/>
          </a:solidFill>
          <a:latin typeface="+mn-lt"/>
          <a:ea typeface="+mn-ea"/>
          <a:cs typeface="+mn-cs"/>
        </a:defRPr>
      </a:lvl2pPr>
      <a:lvl3pPr marL="27432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3pPr>
      <a:lvl4pPr marL="594360" indent="-274320" algn="l" defTabSz="914400" rtl="0" eaLnBrk="1" latinLnBrk="0" hangingPunct="1">
        <a:lnSpc>
          <a:spcPct val="101000"/>
        </a:lnSpc>
        <a:spcBef>
          <a:spcPts val="400"/>
        </a:spcBef>
        <a:spcAft>
          <a:spcPts val="400"/>
        </a:spcAft>
        <a:buClrTx/>
        <a:buFont typeface="Wingdings" panose="05000000000000000000" pitchFamily="2" charset="2"/>
        <a:buChar char="§"/>
        <a:defRPr sz="1800" kern="1200" spc="50" baseline="0">
          <a:solidFill>
            <a:schemeClr val="tx1"/>
          </a:solidFill>
          <a:latin typeface="+mn-lt"/>
          <a:ea typeface="+mn-ea"/>
          <a:cs typeface="+mn-cs"/>
        </a:defRPr>
      </a:lvl4pPr>
      <a:lvl5pPr marL="59436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hyperlink" Target="https://www.iucnredlist.org/" TargetMode="External"/><Relationship Id="rId2" Type="http://schemas.openxmlformats.org/officeDocument/2006/relationships/hyperlink" Target="https://www.kaggle.com/datasets/johnharshith/number-of-species-in-each-iucn-red-list-category?resource=download"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2.xml"/><Relationship Id="rId7" Type="http://schemas.openxmlformats.org/officeDocument/2006/relationships/diagramQuickStyle" Target="../diagrams/quickStyle1.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2.png"/><Relationship Id="rId4" Type="http://schemas.openxmlformats.org/officeDocument/2006/relationships/notesSlide" Target="../notesSlides/notesSlide2.xml"/><Relationship Id="rId9" Type="http://schemas.microsoft.com/office/2007/relationships/diagramDrawing" Target="../diagrams/drawing1.xml"/></Relationships>
</file>

<file path=ppt/slides/_rels/slide3.xml.rels><?xml version="1.0" encoding="UTF-8" standalone="yes"?>
<Relationships xmlns="http://schemas.openxmlformats.org/package/2006/relationships"><Relationship Id="rId8" Type="http://schemas.openxmlformats.org/officeDocument/2006/relationships/diagramColors" Target="../diagrams/colors2.xml"/><Relationship Id="rId3" Type="http://schemas.openxmlformats.org/officeDocument/2006/relationships/slideLayout" Target="../slideLayouts/slideLayout2.xml"/><Relationship Id="rId7" Type="http://schemas.openxmlformats.org/officeDocument/2006/relationships/diagramQuickStyle" Target="../diagrams/quickStyle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diagramLayout" Target="../diagrams/layout2.xml"/><Relationship Id="rId5" Type="http://schemas.openxmlformats.org/officeDocument/2006/relationships/diagramData" Target="../diagrams/data2.xml"/><Relationship Id="rId10" Type="http://schemas.openxmlformats.org/officeDocument/2006/relationships/image" Target="../media/image2.png"/><Relationship Id="rId4" Type="http://schemas.openxmlformats.org/officeDocument/2006/relationships/notesSlide" Target="../notesSlides/notesSlide3.xml"/><Relationship Id="rId9" Type="http://schemas.microsoft.com/office/2007/relationships/diagramDrawing" Target="../diagrams/drawing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7.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5" Type="http://schemas.openxmlformats.org/officeDocument/2006/relationships/image" Target="../media/image8.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png"/><Relationship Id="rId5" Type="http://schemas.openxmlformats.org/officeDocument/2006/relationships/image" Target="../media/image9.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8" Type="http://schemas.openxmlformats.org/officeDocument/2006/relationships/diagramColors" Target="../diagrams/colors3.xml"/><Relationship Id="rId3" Type="http://schemas.openxmlformats.org/officeDocument/2006/relationships/slideLayout" Target="../slideLayouts/slideLayout2.xml"/><Relationship Id="rId7" Type="http://schemas.openxmlformats.org/officeDocument/2006/relationships/diagramQuickStyle" Target="../diagrams/quickStyle3.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diagramLayout" Target="../diagrams/layout3.xml"/><Relationship Id="rId5" Type="http://schemas.openxmlformats.org/officeDocument/2006/relationships/diagramData" Target="../diagrams/data3.xml"/><Relationship Id="rId10" Type="http://schemas.openxmlformats.org/officeDocument/2006/relationships/image" Target="../media/image2.png"/><Relationship Id="rId4" Type="http://schemas.openxmlformats.org/officeDocument/2006/relationships/notesSlide" Target="../notesSlides/notesSlide8.xml"/><Relationship Id="rId9" Type="http://schemas.microsoft.com/office/2007/relationships/diagramDrawing" Target="../diagrams/drawing3.xml"/></Relationships>
</file>

<file path=ppt/slides/_rels/slide9.xml.rels><?xml version="1.0" encoding="UTF-8" standalone="yes"?>
<Relationships xmlns="http://schemas.openxmlformats.org/package/2006/relationships"><Relationship Id="rId8" Type="http://schemas.openxmlformats.org/officeDocument/2006/relationships/diagramColors" Target="../diagrams/colors4.xml"/><Relationship Id="rId3" Type="http://schemas.openxmlformats.org/officeDocument/2006/relationships/slideLayout" Target="../slideLayouts/slideLayout2.xml"/><Relationship Id="rId7" Type="http://schemas.openxmlformats.org/officeDocument/2006/relationships/diagramQuickStyle" Target="../diagrams/quickStyle4.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diagramLayout" Target="../diagrams/layout4.xml"/><Relationship Id="rId5" Type="http://schemas.openxmlformats.org/officeDocument/2006/relationships/diagramData" Target="../diagrams/data4.xml"/><Relationship Id="rId10" Type="http://schemas.openxmlformats.org/officeDocument/2006/relationships/image" Target="../media/image2.png"/><Relationship Id="rId4" Type="http://schemas.openxmlformats.org/officeDocument/2006/relationships/notesSlide" Target="../notesSlides/notesSlide9.xml"/><Relationship Id="rId9" Type="http://schemas.microsoft.com/office/2007/relationships/diagramDrawing" Target="../diagrams/drawing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2" name="Picture 21" descr="Bright red bird covering the body with whings">
            <a:extLst>
              <a:ext uri="{FF2B5EF4-FFF2-40B4-BE49-F238E27FC236}">
                <a16:creationId xmlns:a16="http://schemas.microsoft.com/office/drawing/2014/main" id="{9119599A-D112-0729-D9BE-C5CAFBBBBAE2}"/>
              </a:ext>
            </a:extLst>
          </p:cNvPr>
          <p:cNvPicPr>
            <a:picLocks noChangeAspect="1"/>
          </p:cNvPicPr>
          <p:nvPr/>
        </p:nvPicPr>
        <p:blipFill>
          <a:blip r:embed="rId5"/>
          <a:srcRect t="23278" r="9085" b="-7"/>
          <a:stretch/>
        </p:blipFill>
        <p:spPr>
          <a:xfrm>
            <a:off x="20" y="-1"/>
            <a:ext cx="12191980" cy="6858001"/>
          </a:xfrm>
          <a:prstGeom prst="rect">
            <a:avLst/>
          </a:prstGeom>
        </p:spPr>
      </p:pic>
      <p:sp>
        <p:nvSpPr>
          <p:cNvPr id="2" name="Title 1"/>
          <p:cNvSpPr>
            <a:spLocks noGrp="1"/>
          </p:cNvSpPr>
          <p:nvPr>
            <p:ph type="ctrTitle"/>
          </p:nvPr>
        </p:nvSpPr>
        <p:spPr>
          <a:xfrm>
            <a:off x="624506" y="3991500"/>
            <a:ext cx="8837546" cy="1870483"/>
          </a:xfrm>
        </p:spPr>
        <p:txBody>
          <a:bodyPr>
            <a:normAutofit/>
          </a:bodyPr>
          <a:lstStyle/>
          <a:p>
            <a:pPr algn="l"/>
            <a:r>
              <a:rPr lang="en-US" sz="5400" dirty="0">
                <a:solidFill>
                  <a:srgbClr val="FFFFFF"/>
                </a:solidFill>
                <a:latin typeface="Cambria"/>
                <a:ea typeface="Cambria"/>
              </a:rPr>
              <a:t>IUCN Red List Most Endangered Species</a:t>
            </a:r>
          </a:p>
        </p:txBody>
      </p:sp>
      <p:sp>
        <p:nvSpPr>
          <p:cNvPr id="3" name="Subtitle 2"/>
          <p:cNvSpPr>
            <a:spLocks noGrp="1"/>
          </p:cNvSpPr>
          <p:nvPr>
            <p:ph type="subTitle" idx="1"/>
          </p:nvPr>
        </p:nvSpPr>
        <p:spPr>
          <a:xfrm>
            <a:off x="624506" y="5917399"/>
            <a:ext cx="8837546" cy="644789"/>
          </a:xfrm>
        </p:spPr>
        <p:txBody>
          <a:bodyPr vert="horz" lIns="91440" tIns="45720" rIns="91440" bIns="45720" rtlCol="0" anchor="t">
            <a:normAutofit/>
          </a:bodyPr>
          <a:lstStyle/>
          <a:p>
            <a:pPr algn="l"/>
            <a:r>
              <a:rPr lang="en-US" sz="2000" dirty="0">
                <a:solidFill>
                  <a:srgbClr val="FFFFFF"/>
                </a:solidFill>
                <a:latin typeface="Cambria"/>
                <a:ea typeface="Cambria"/>
              </a:rPr>
              <a:t>Taylor Woodington</a:t>
            </a:r>
          </a:p>
        </p:txBody>
      </p:sp>
      <p:pic>
        <p:nvPicPr>
          <p:cNvPr id="7" name="Audio 6">
            <a:hlinkClick r:id="" action="ppaction://media"/>
            <a:extLst>
              <a:ext uri="{FF2B5EF4-FFF2-40B4-BE49-F238E27FC236}">
                <a16:creationId xmlns:a16="http://schemas.microsoft.com/office/drawing/2014/main" id="{89ACC034-E9D2-47D5-BEDA-8C6BD1823F44}"/>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0985722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15121"/>
    </mc:Choice>
    <mc:Fallback>
      <p:transition spd="slow" advTm="151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33E3BC-4E81-0C17-97D0-E017A87B72AB}"/>
              </a:ext>
            </a:extLst>
          </p:cNvPr>
          <p:cNvSpPr>
            <a:spLocks noGrp="1"/>
          </p:cNvSpPr>
          <p:nvPr>
            <p:ph type="title"/>
          </p:nvPr>
        </p:nvSpPr>
        <p:spPr/>
        <p:txBody>
          <a:bodyPr/>
          <a:lstStyle/>
          <a:p>
            <a:r>
              <a:rPr lang="en-US" dirty="0">
                <a:latin typeface="Cambria"/>
                <a:ea typeface="Cambria"/>
              </a:rPr>
              <a:t>References</a:t>
            </a:r>
          </a:p>
        </p:txBody>
      </p:sp>
      <p:sp>
        <p:nvSpPr>
          <p:cNvPr id="3" name="Content Placeholder 2">
            <a:extLst>
              <a:ext uri="{FF2B5EF4-FFF2-40B4-BE49-F238E27FC236}">
                <a16:creationId xmlns:a16="http://schemas.microsoft.com/office/drawing/2014/main" id="{15BA3FC1-D065-127A-B32C-34E4A8934A5A}"/>
              </a:ext>
            </a:extLst>
          </p:cNvPr>
          <p:cNvSpPr>
            <a:spLocks noGrp="1"/>
          </p:cNvSpPr>
          <p:nvPr>
            <p:ph idx="1"/>
          </p:nvPr>
        </p:nvSpPr>
        <p:spPr>
          <a:xfrm>
            <a:off x="960120" y="2760280"/>
            <a:ext cx="10268712" cy="3593592"/>
          </a:xfrm>
        </p:spPr>
        <p:txBody>
          <a:bodyPr vert="horz" lIns="91440" tIns="45720" rIns="91440" bIns="45720" rtlCol="0" anchor="t">
            <a:normAutofit/>
          </a:bodyPr>
          <a:lstStyle/>
          <a:p>
            <a:r>
              <a:rPr lang="en-US" sz="2400" dirty="0">
                <a:latin typeface="Cambria"/>
                <a:ea typeface="Cambria"/>
              </a:rPr>
              <a:t>Harshith, J. (2021, November 29). </a:t>
            </a:r>
            <a:r>
              <a:rPr lang="en-US" sz="2400" i="1" dirty="0">
                <a:latin typeface="Cambria"/>
                <a:ea typeface="Cambria"/>
              </a:rPr>
              <a:t>Number of species in each IUCN Red List Category</a:t>
            </a:r>
            <a:r>
              <a:rPr lang="en-US" sz="2400" dirty="0">
                <a:latin typeface="Cambria"/>
                <a:ea typeface="Cambria"/>
              </a:rPr>
              <a:t>. Kaggle. </a:t>
            </a:r>
            <a:r>
              <a:rPr lang="en-US" sz="2400" u="sng" dirty="0">
                <a:latin typeface="Cambria"/>
                <a:ea typeface="Cambria"/>
                <a:hlinkClick r:id="rId2"/>
              </a:rPr>
              <a:t>https://www.kaggle.com/datasets/johnharshith/number-of-species-in-each-iucn-red-list-category?resource=download</a:t>
            </a:r>
            <a:endParaRPr lang="en-US" sz="2400">
              <a:latin typeface="Aptos"/>
            </a:endParaRPr>
          </a:p>
          <a:p>
            <a:endParaRPr lang="en-US" sz="2400" u="sng" dirty="0">
              <a:latin typeface="Cambria"/>
              <a:ea typeface="Cambria"/>
            </a:endParaRPr>
          </a:p>
          <a:p>
            <a:r>
              <a:rPr lang="en-US" sz="2400" i="1" dirty="0">
                <a:latin typeface="Cambria"/>
                <a:ea typeface="Cambria"/>
              </a:rPr>
              <a:t>The IUCN Red List of Threatened Species</a:t>
            </a:r>
            <a:r>
              <a:rPr lang="en-US" sz="2400" dirty="0">
                <a:latin typeface="Cambria"/>
                <a:ea typeface="Cambria"/>
              </a:rPr>
              <a:t>. IUCN Red List of Threatened Species. (n.d.). </a:t>
            </a:r>
            <a:r>
              <a:rPr lang="en-US" sz="2400" u="sng" dirty="0">
                <a:latin typeface="Cambria"/>
                <a:ea typeface="Cambria"/>
                <a:hlinkClick r:id="rId3"/>
              </a:rPr>
              <a:t>https://www.iucnredlist.org/</a:t>
            </a:r>
            <a:endParaRPr lang="en-US" sz="2400">
              <a:latin typeface="Cambria"/>
              <a:ea typeface="Cambria"/>
            </a:endParaRPr>
          </a:p>
          <a:p>
            <a:endParaRPr lang="en-US" dirty="0"/>
          </a:p>
        </p:txBody>
      </p:sp>
      <p:sp>
        <p:nvSpPr>
          <p:cNvPr id="4" name="Date Placeholder 3">
            <a:extLst>
              <a:ext uri="{FF2B5EF4-FFF2-40B4-BE49-F238E27FC236}">
                <a16:creationId xmlns:a16="http://schemas.microsoft.com/office/drawing/2014/main" id="{AB958652-4752-B81A-A7ED-4EBFBDF1921C}"/>
              </a:ext>
            </a:extLst>
          </p:cNvPr>
          <p:cNvSpPr>
            <a:spLocks noGrp="1"/>
          </p:cNvSpPr>
          <p:nvPr>
            <p:ph type="dt" sz="half" idx="10"/>
          </p:nvPr>
        </p:nvSpPr>
        <p:spPr/>
        <p:txBody>
          <a:bodyPr/>
          <a:lstStyle/>
          <a:p>
            <a:fld id="{6D2AD8F4-D054-4195-864F-39A4A4604472}" type="datetime1">
              <a:t>3/2/2025</a:t>
            </a:fld>
            <a:endParaRPr lang="en-US" dirty="0"/>
          </a:p>
        </p:txBody>
      </p:sp>
      <p:sp>
        <p:nvSpPr>
          <p:cNvPr id="5" name="Footer Placeholder 4">
            <a:extLst>
              <a:ext uri="{FF2B5EF4-FFF2-40B4-BE49-F238E27FC236}">
                <a16:creationId xmlns:a16="http://schemas.microsoft.com/office/drawing/2014/main" id="{1312A23F-5EEF-5236-1895-6F2C4D573752}"/>
              </a:ext>
            </a:extLst>
          </p:cNvPr>
          <p:cNvSpPr>
            <a:spLocks noGrp="1"/>
          </p:cNvSpPr>
          <p:nvPr>
            <p:ph type="ftr" sz="quarter" idx="11"/>
          </p:nvPr>
        </p:nvSpPr>
        <p:spPr/>
        <p:txBody>
          <a:bodyPr/>
          <a:lstStyle/>
          <a:p>
            <a:r>
              <a:rPr lang="en-US" dirty="0"/>
              <a:t>
              </a:t>
            </a:r>
          </a:p>
        </p:txBody>
      </p:sp>
      <p:sp>
        <p:nvSpPr>
          <p:cNvPr id="6" name="Slide Number Placeholder 5">
            <a:extLst>
              <a:ext uri="{FF2B5EF4-FFF2-40B4-BE49-F238E27FC236}">
                <a16:creationId xmlns:a16="http://schemas.microsoft.com/office/drawing/2014/main" id="{94989436-B0EA-550E-4736-E83345C249FF}"/>
              </a:ext>
            </a:extLst>
          </p:cNvPr>
          <p:cNvSpPr>
            <a:spLocks noGrp="1"/>
          </p:cNvSpPr>
          <p:nvPr>
            <p:ph type="sldNum" sz="quarter" idx="12"/>
          </p:nvPr>
        </p:nvSpPr>
        <p:spPr/>
        <p:txBody>
          <a:bodyPr/>
          <a:lstStyle/>
          <a:p>
            <a:fld id="{CC057153-B650-4DEB-B370-79DDCFDCE934}" type="slidenum">
              <a:rPr lang="en-US" dirty="0"/>
              <a:t>10</a:t>
            </a:fld>
            <a:endParaRPr lang="en-US" dirty="0"/>
          </a:p>
        </p:txBody>
      </p:sp>
    </p:spTree>
    <p:extLst>
      <p:ext uri="{BB962C8B-B14F-4D97-AF65-F5344CB8AC3E}">
        <p14:creationId xmlns:p14="http://schemas.microsoft.com/office/powerpoint/2010/main" val="37529939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B604D9-4251-44A7-3673-D7A98DA6D840}"/>
              </a:ext>
            </a:extLst>
          </p:cNvPr>
          <p:cNvSpPr>
            <a:spLocks noGrp="1"/>
          </p:cNvSpPr>
          <p:nvPr>
            <p:ph type="title"/>
          </p:nvPr>
        </p:nvSpPr>
        <p:spPr/>
        <p:txBody>
          <a:bodyPr vert="horz" lIns="91440" tIns="45720" rIns="91440" bIns="45720" rtlCol="0" anchor="ctr">
            <a:normAutofit/>
          </a:bodyPr>
          <a:lstStyle/>
          <a:p>
            <a:pPr algn="ctr"/>
            <a:r>
              <a:rPr lang="en-US" sz="6000" dirty="0">
                <a:latin typeface="Cambria"/>
                <a:ea typeface="Cambria"/>
              </a:rPr>
              <a:t>The Problem</a:t>
            </a:r>
            <a:endParaRPr lang="en-US" sz="6000"/>
          </a:p>
        </p:txBody>
      </p:sp>
      <p:graphicFrame>
        <p:nvGraphicFramePr>
          <p:cNvPr id="5" name="Content Placeholder 2">
            <a:extLst>
              <a:ext uri="{FF2B5EF4-FFF2-40B4-BE49-F238E27FC236}">
                <a16:creationId xmlns:a16="http://schemas.microsoft.com/office/drawing/2014/main" id="{1E68D617-C0DB-EECF-4AD9-1FC678F9E660}"/>
              </a:ext>
            </a:extLst>
          </p:cNvPr>
          <p:cNvGraphicFramePr>
            <a:graphicFrameLocks noGrp="1"/>
          </p:cNvGraphicFramePr>
          <p:nvPr>
            <p:ph idx="1"/>
            <p:extLst>
              <p:ext uri="{D42A27DB-BD31-4B8C-83A1-F6EECF244321}">
                <p14:modId xmlns:p14="http://schemas.microsoft.com/office/powerpoint/2010/main" val="2054565123"/>
              </p:ext>
            </p:extLst>
          </p:nvPr>
        </p:nvGraphicFramePr>
        <p:xfrm>
          <a:off x="1124481" y="2014992"/>
          <a:ext cx="9934712" cy="435465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9" name="Date Placeholder 3">
            <a:extLst>
              <a:ext uri="{FF2B5EF4-FFF2-40B4-BE49-F238E27FC236}">
                <a16:creationId xmlns:a16="http://schemas.microsoft.com/office/drawing/2014/main" id="{9B2290C3-9970-12A5-EB53-36DC4C7B1DEC}"/>
              </a:ext>
            </a:extLst>
          </p:cNvPr>
          <p:cNvSpPr>
            <a:spLocks noGrp="1"/>
          </p:cNvSpPr>
          <p:nvPr>
            <p:ph type="dt" sz="half" idx="10"/>
          </p:nvPr>
        </p:nvSpPr>
        <p:spPr/>
        <p:txBody>
          <a:bodyPr/>
          <a:lstStyle/>
          <a:p>
            <a:pPr>
              <a:spcAft>
                <a:spcPts val="600"/>
              </a:spcAft>
            </a:pPr>
            <a:fld id="{DD321709-C684-4992-AA86-5B45008B5314}" type="datetime1">
              <a:rPr/>
              <a:pPr>
                <a:spcAft>
                  <a:spcPts val="600"/>
                </a:spcAft>
              </a:pPr>
              <a:t>3/2/2025</a:t>
            </a:fld>
            <a:endParaRPr lang="en-US"/>
          </a:p>
        </p:txBody>
      </p:sp>
      <p:sp>
        <p:nvSpPr>
          <p:cNvPr id="11" name="Footer Placeholder 4">
            <a:extLst>
              <a:ext uri="{FF2B5EF4-FFF2-40B4-BE49-F238E27FC236}">
                <a16:creationId xmlns:a16="http://schemas.microsoft.com/office/drawing/2014/main" id="{4B0F0F1D-08A5-D339-C617-154E0DD15EF7}"/>
              </a:ext>
            </a:extLst>
          </p:cNvPr>
          <p:cNvSpPr>
            <a:spLocks noGrp="1"/>
          </p:cNvSpPr>
          <p:nvPr>
            <p:ph type="ftr" sz="quarter" idx="11"/>
          </p:nvPr>
        </p:nvSpPr>
        <p:spPr/>
        <p:txBody>
          <a:bodyPr/>
          <a:lstStyle/>
          <a:p>
            <a:pPr>
              <a:spcAft>
                <a:spcPts val="600"/>
              </a:spcAft>
            </a:pPr>
            <a:r>
              <a:rPr lang="en-US"/>
              <a:t>
              </a:t>
            </a:r>
          </a:p>
        </p:txBody>
      </p:sp>
      <p:sp>
        <p:nvSpPr>
          <p:cNvPr id="13" name="Slide Number Placeholder 5">
            <a:extLst>
              <a:ext uri="{FF2B5EF4-FFF2-40B4-BE49-F238E27FC236}">
                <a16:creationId xmlns:a16="http://schemas.microsoft.com/office/drawing/2014/main" id="{D730F1DF-6C64-0A76-389A-BA2857DC1D52}"/>
              </a:ext>
            </a:extLst>
          </p:cNvPr>
          <p:cNvSpPr>
            <a:spLocks noGrp="1"/>
          </p:cNvSpPr>
          <p:nvPr>
            <p:ph type="sldNum" sz="quarter" idx="12"/>
          </p:nvPr>
        </p:nvSpPr>
        <p:spPr/>
        <p:txBody>
          <a:bodyPr/>
          <a:lstStyle/>
          <a:p>
            <a:pPr>
              <a:spcAft>
                <a:spcPts val="600"/>
              </a:spcAft>
            </a:pPr>
            <a:fld id="{CC057153-B650-4DEB-B370-79DDCFDCE934}" type="slidenum">
              <a:rPr lang="en-US" dirty="0"/>
              <a:pPr>
                <a:spcAft>
                  <a:spcPts val="600"/>
                </a:spcAft>
              </a:pPr>
              <a:t>2</a:t>
            </a:fld>
            <a:endParaRPr lang="en-US"/>
          </a:p>
        </p:txBody>
      </p:sp>
      <p:pic>
        <p:nvPicPr>
          <p:cNvPr id="6" name="Audio 5">
            <a:hlinkClick r:id="" action="ppaction://media"/>
            <a:extLst>
              <a:ext uri="{FF2B5EF4-FFF2-40B4-BE49-F238E27FC236}">
                <a16:creationId xmlns:a16="http://schemas.microsoft.com/office/drawing/2014/main" id="{21F56DE1-D2F9-F16B-47EF-4600F5F1FD25}"/>
              </a:ext>
            </a:extLst>
          </p:cNvPr>
          <p:cNvPicPr>
            <a:picLocks noChangeAspect="1"/>
          </p:cNvPicPr>
          <p:nvPr>
            <a:audioFile r:link="rId2"/>
            <p:extLst>
              <p:ext uri="{DAA4B4D4-6D71-4841-9C94-3DE7FCFB9230}">
                <p14:media xmlns:p14="http://schemas.microsoft.com/office/powerpoint/2010/main" r:embed="rId1"/>
              </p:ext>
            </p:extLst>
          </p:nvPr>
        </p:nvPicPr>
        <p:blipFill>
          <a:blip r:embed="rId10"/>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401193683"/>
      </p:ext>
    </p:extLst>
  </p:cSld>
  <p:clrMapOvr>
    <a:masterClrMapping/>
  </p:clrMapOvr>
  <mc:AlternateContent xmlns:mc="http://schemas.openxmlformats.org/markup-compatibility/2006">
    <mc:Choice xmlns:p14="http://schemas.microsoft.com/office/powerpoint/2010/main" Requires="p14">
      <p:transition spd="slow" p14:dur="2000" advTm="39812"/>
    </mc:Choice>
    <mc:Fallback>
      <p:transition spd="slow" advTm="398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A7A921-53F4-C5E7-277C-E9208B381C4E}"/>
              </a:ext>
            </a:extLst>
          </p:cNvPr>
          <p:cNvSpPr>
            <a:spLocks noGrp="1"/>
          </p:cNvSpPr>
          <p:nvPr>
            <p:ph type="title"/>
          </p:nvPr>
        </p:nvSpPr>
        <p:spPr/>
        <p:txBody>
          <a:bodyPr vert="horz" lIns="91440" tIns="45720" rIns="91440" bIns="45720" rtlCol="0" anchor="ctr">
            <a:normAutofit/>
          </a:bodyPr>
          <a:lstStyle/>
          <a:p>
            <a:pPr algn="ctr"/>
            <a:r>
              <a:rPr lang="en-US" sz="6000" dirty="0">
                <a:latin typeface="Cambria"/>
                <a:ea typeface="Cambria"/>
              </a:rPr>
              <a:t>Background</a:t>
            </a:r>
            <a:endParaRPr lang="en-US" sz="6000"/>
          </a:p>
        </p:txBody>
      </p:sp>
      <p:graphicFrame>
        <p:nvGraphicFramePr>
          <p:cNvPr id="4" name="Content Placeholder 3">
            <a:extLst>
              <a:ext uri="{FF2B5EF4-FFF2-40B4-BE49-F238E27FC236}">
                <a16:creationId xmlns:a16="http://schemas.microsoft.com/office/drawing/2014/main" id="{982AFDE8-32B2-A756-F5CB-A97057E8587A}"/>
              </a:ext>
            </a:extLst>
          </p:cNvPr>
          <p:cNvGraphicFramePr>
            <a:graphicFrameLocks noGrp="1"/>
          </p:cNvGraphicFramePr>
          <p:nvPr>
            <p:ph idx="1"/>
            <p:extLst>
              <p:ext uri="{D42A27DB-BD31-4B8C-83A1-F6EECF244321}">
                <p14:modId xmlns:p14="http://schemas.microsoft.com/office/powerpoint/2010/main" val="4184160635"/>
              </p:ext>
            </p:extLst>
          </p:nvPr>
        </p:nvGraphicFramePr>
        <p:xfrm>
          <a:off x="569516" y="2008214"/>
          <a:ext cx="11056143" cy="4694469"/>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9" name="Date Placeholder 3">
            <a:extLst>
              <a:ext uri="{FF2B5EF4-FFF2-40B4-BE49-F238E27FC236}">
                <a16:creationId xmlns:a16="http://schemas.microsoft.com/office/drawing/2014/main" id="{D763270C-4FAD-D7FC-1671-BA4AC7CBB86A}"/>
              </a:ext>
            </a:extLst>
          </p:cNvPr>
          <p:cNvSpPr>
            <a:spLocks noGrp="1"/>
          </p:cNvSpPr>
          <p:nvPr>
            <p:ph type="dt" sz="half" idx="10"/>
          </p:nvPr>
        </p:nvSpPr>
        <p:spPr/>
        <p:txBody>
          <a:bodyPr/>
          <a:lstStyle/>
          <a:p>
            <a:pPr>
              <a:spcAft>
                <a:spcPts val="600"/>
              </a:spcAft>
            </a:pPr>
            <a:fld id="{4651EC87-3DC5-4077-9F06-8449EED3785C}" type="datetime1">
              <a:rPr/>
              <a:pPr>
                <a:spcAft>
                  <a:spcPts val="600"/>
                </a:spcAft>
              </a:pPr>
              <a:t>3/2/2025</a:t>
            </a:fld>
            <a:endParaRPr lang="en-US"/>
          </a:p>
        </p:txBody>
      </p:sp>
      <p:sp>
        <p:nvSpPr>
          <p:cNvPr id="11" name="Footer Placeholder 4">
            <a:extLst>
              <a:ext uri="{FF2B5EF4-FFF2-40B4-BE49-F238E27FC236}">
                <a16:creationId xmlns:a16="http://schemas.microsoft.com/office/drawing/2014/main" id="{486EF18D-520E-C0E7-14C1-821CB7BD86E4}"/>
              </a:ext>
            </a:extLst>
          </p:cNvPr>
          <p:cNvSpPr>
            <a:spLocks noGrp="1"/>
          </p:cNvSpPr>
          <p:nvPr>
            <p:ph type="ftr" sz="quarter" idx="11"/>
          </p:nvPr>
        </p:nvSpPr>
        <p:spPr/>
        <p:txBody>
          <a:bodyPr/>
          <a:lstStyle/>
          <a:p>
            <a:pPr>
              <a:spcAft>
                <a:spcPts val="600"/>
              </a:spcAft>
            </a:pPr>
            <a:r>
              <a:rPr lang="en-US"/>
              <a:t>
              </a:t>
            </a:r>
          </a:p>
        </p:txBody>
      </p:sp>
      <p:sp>
        <p:nvSpPr>
          <p:cNvPr id="13" name="Slide Number Placeholder 5">
            <a:extLst>
              <a:ext uri="{FF2B5EF4-FFF2-40B4-BE49-F238E27FC236}">
                <a16:creationId xmlns:a16="http://schemas.microsoft.com/office/drawing/2014/main" id="{DF2283AA-AC20-D9AC-B6BE-4C7D8C54468C}"/>
              </a:ext>
            </a:extLst>
          </p:cNvPr>
          <p:cNvSpPr>
            <a:spLocks noGrp="1"/>
          </p:cNvSpPr>
          <p:nvPr>
            <p:ph type="sldNum" sz="quarter" idx="12"/>
          </p:nvPr>
        </p:nvSpPr>
        <p:spPr/>
        <p:txBody>
          <a:bodyPr/>
          <a:lstStyle/>
          <a:p>
            <a:pPr>
              <a:spcAft>
                <a:spcPts val="600"/>
              </a:spcAft>
            </a:pPr>
            <a:fld id="{CC057153-B650-4DEB-B370-79DDCFDCE934}" type="slidenum">
              <a:rPr lang="en-US" dirty="0"/>
              <a:pPr>
                <a:spcAft>
                  <a:spcPts val="600"/>
                </a:spcAft>
              </a:pPr>
              <a:t>3</a:t>
            </a:fld>
            <a:endParaRPr lang="en-US"/>
          </a:p>
        </p:txBody>
      </p:sp>
      <p:pic>
        <p:nvPicPr>
          <p:cNvPr id="5" name="Audio 4">
            <a:hlinkClick r:id="" action="ppaction://media"/>
            <a:extLst>
              <a:ext uri="{FF2B5EF4-FFF2-40B4-BE49-F238E27FC236}">
                <a16:creationId xmlns:a16="http://schemas.microsoft.com/office/drawing/2014/main" id="{4FABD533-FB87-E572-C02F-D6058DB2FB62}"/>
              </a:ext>
            </a:extLst>
          </p:cNvPr>
          <p:cNvPicPr>
            <a:picLocks noChangeAspect="1"/>
          </p:cNvPicPr>
          <p:nvPr>
            <a:audioFile r:link="rId2"/>
            <p:extLst>
              <p:ext uri="{DAA4B4D4-6D71-4841-9C94-3DE7FCFB9230}">
                <p14:media xmlns:p14="http://schemas.microsoft.com/office/powerpoint/2010/main" r:embed="rId1"/>
              </p:ext>
            </p:extLst>
          </p:nvPr>
        </p:nvPicPr>
        <p:blipFill>
          <a:blip r:embed="rId10"/>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519528444"/>
      </p:ext>
    </p:extLst>
  </p:cSld>
  <p:clrMapOvr>
    <a:masterClrMapping/>
  </p:clrMapOvr>
  <mc:AlternateContent xmlns:mc="http://schemas.openxmlformats.org/markup-compatibility/2006">
    <mc:Choice xmlns:p14="http://schemas.microsoft.com/office/powerpoint/2010/main" Requires="p14">
      <p:transition spd="slow" p14:dur="2000" advTm="72057"/>
    </mc:Choice>
    <mc:Fallback>
      <p:transition spd="slow" advTm="720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918188-C8CD-40D9-549E-09768A0F5A66}"/>
              </a:ext>
            </a:extLst>
          </p:cNvPr>
          <p:cNvSpPr>
            <a:spLocks noGrp="1"/>
          </p:cNvSpPr>
          <p:nvPr>
            <p:ph type="title"/>
          </p:nvPr>
        </p:nvSpPr>
        <p:spPr/>
        <p:txBody>
          <a:bodyPr>
            <a:normAutofit/>
          </a:bodyPr>
          <a:lstStyle/>
          <a:p>
            <a:pPr algn="ctr"/>
            <a:r>
              <a:rPr lang="en-US" sz="5400" dirty="0">
                <a:latin typeface="Cambria"/>
                <a:ea typeface="Cambria"/>
              </a:rPr>
              <a:t>Preparation and Methods </a:t>
            </a:r>
            <a:endParaRPr lang="en-US"/>
          </a:p>
        </p:txBody>
      </p:sp>
      <p:sp>
        <p:nvSpPr>
          <p:cNvPr id="3" name="Content Placeholder 2">
            <a:extLst>
              <a:ext uri="{FF2B5EF4-FFF2-40B4-BE49-F238E27FC236}">
                <a16:creationId xmlns:a16="http://schemas.microsoft.com/office/drawing/2014/main" id="{609CDB5B-62B4-D402-3295-9DF108C9D6CD}"/>
              </a:ext>
            </a:extLst>
          </p:cNvPr>
          <p:cNvSpPr>
            <a:spLocks noGrp="1"/>
          </p:cNvSpPr>
          <p:nvPr>
            <p:ph idx="1"/>
          </p:nvPr>
        </p:nvSpPr>
        <p:spPr>
          <a:xfrm>
            <a:off x="1333931" y="2573375"/>
            <a:ext cx="10254335" cy="3593592"/>
          </a:xfrm>
        </p:spPr>
        <p:txBody>
          <a:bodyPr vert="horz" lIns="91440" tIns="45720" rIns="91440" bIns="45720" rtlCol="0" anchor="t">
            <a:normAutofit fontScale="92500" lnSpcReduction="10000"/>
          </a:bodyPr>
          <a:lstStyle/>
          <a:p>
            <a:pPr marL="457200" indent="-457200">
              <a:buFont typeface="Calibri" panose="020B0604020202020204" pitchFamily="34" charset="0"/>
              <a:buChar char="-"/>
            </a:pPr>
            <a:r>
              <a:rPr lang="en-US" dirty="0">
                <a:latin typeface="Cambria"/>
                <a:ea typeface="Cambria"/>
              </a:rPr>
              <a:t>Remove missing values</a:t>
            </a:r>
          </a:p>
          <a:p>
            <a:pPr marL="457200" indent="-457200">
              <a:buFont typeface="Calibri" panose="020B0604020202020204" pitchFamily="34" charset="0"/>
              <a:buChar char="-"/>
            </a:pPr>
            <a:r>
              <a:rPr lang="en-US" dirty="0">
                <a:latin typeface="Cambria"/>
                <a:ea typeface="Cambria"/>
              </a:rPr>
              <a:t>Drop Data Deficiency column</a:t>
            </a:r>
          </a:p>
          <a:p>
            <a:pPr marL="457200" indent="-457200">
              <a:buFont typeface="Calibri" panose="020B0604020202020204" pitchFamily="34" charset="0"/>
              <a:buChar char="-"/>
            </a:pPr>
            <a:r>
              <a:rPr lang="en-US" dirty="0">
                <a:latin typeface="Cambria"/>
                <a:ea typeface="Cambria"/>
              </a:rPr>
              <a:t>Highest Count of Tax Groups for Each Status</a:t>
            </a:r>
          </a:p>
          <a:p>
            <a:pPr marL="457200" indent="-457200">
              <a:buFont typeface="Calibri" panose="020B0604020202020204" pitchFamily="34" charset="0"/>
              <a:buChar char="-"/>
            </a:pPr>
            <a:r>
              <a:rPr lang="en-US" dirty="0">
                <a:latin typeface="Cambria"/>
                <a:ea typeface="Cambria"/>
              </a:rPr>
              <a:t>Proportion of Threatened Species</a:t>
            </a:r>
          </a:p>
          <a:p>
            <a:pPr marL="457200" indent="-457200">
              <a:buFont typeface="Calibri" panose="020B0604020202020204" pitchFamily="34" charset="0"/>
              <a:buChar char="-"/>
            </a:pPr>
            <a:r>
              <a:rPr lang="en-US" dirty="0">
                <a:latin typeface="Cambria"/>
                <a:ea typeface="Cambria"/>
              </a:rPr>
              <a:t>Create Tree Map </a:t>
            </a:r>
          </a:p>
          <a:p>
            <a:pPr marL="457200" indent="-457200">
              <a:buFont typeface="Calibri" panose="020B0604020202020204" pitchFamily="34" charset="0"/>
              <a:buChar char="-"/>
            </a:pPr>
            <a:r>
              <a:rPr lang="en-US" dirty="0">
                <a:latin typeface="Cambria"/>
                <a:ea typeface="Cambria"/>
              </a:rPr>
              <a:t>Classification Model</a:t>
            </a:r>
          </a:p>
          <a:p>
            <a:pPr marL="457200" indent="-457200">
              <a:buFont typeface="Calibri" panose="020B0604020202020204" pitchFamily="34" charset="0"/>
              <a:buChar char="-"/>
            </a:pPr>
            <a:r>
              <a:rPr lang="en-US" dirty="0">
                <a:latin typeface="Cambria"/>
                <a:ea typeface="Cambria"/>
              </a:rPr>
              <a:t>Confusion matrix</a:t>
            </a:r>
          </a:p>
          <a:p>
            <a:pPr marL="457200" indent="-457200">
              <a:buFont typeface="Calibri" panose="020B0604020202020204" pitchFamily="34" charset="0"/>
              <a:buChar char="-"/>
            </a:pPr>
            <a:endParaRPr lang="en-US" dirty="0"/>
          </a:p>
        </p:txBody>
      </p:sp>
      <p:sp>
        <p:nvSpPr>
          <p:cNvPr id="4" name="Date Placeholder 3">
            <a:extLst>
              <a:ext uri="{FF2B5EF4-FFF2-40B4-BE49-F238E27FC236}">
                <a16:creationId xmlns:a16="http://schemas.microsoft.com/office/drawing/2014/main" id="{040873E9-077E-891D-8DCC-661BAC9D30B3}"/>
              </a:ext>
            </a:extLst>
          </p:cNvPr>
          <p:cNvSpPr>
            <a:spLocks noGrp="1"/>
          </p:cNvSpPr>
          <p:nvPr>
            <p:ph type="dt" sz="half" idx="10"/>
          </p:nvPr>
        </p:nvSpPr>
        <p:spPr/>
        <p:txBody>
          <a:bodyPr/>
          <a:lstStyle/>
          <a:p>
            <a:fld id="{6B59C38E-1BE0-4F04-B50D-61B75468F699}" type="datetime1">
              <a:rPr/>
              <a:t>3/2/2025</a:t>
            </a:fld>
            <a:endParaRPr lang="en-US" dirty="0"/>
          </a:p>
        </p:txBody>
      </p:sp>
      <p:sp>
        <p:nvSpPr>
          <p:cNvPr id="5" name="Footer Placeholder 4">
            <a:extLst>
              <a:ext uri="{FF2B5EF4-FFF2-40B4-BE49-F238E27FC236}">
                <a16:creationId xmlns:a16="http://schemas.microsoft.com/office/drawing/2014/main" id="{CF9FD634-F229-E2A0-C6F0-83C3FD87453D}"/>
              </a:ext>
            </a:extLst>
          </p:cNvPr>
          <p:cNvSpPr>
            <a:spLocks noGrp="1"/>
          </p:cNvSpPr>
          <p:nvPr>
            <p:ph type="ftr" sz="quarter" idx="11"/>
          </p:nvPr>
        </p:nvSpPr>
        <p:spPr/>
        <p:txBody>
          <a:bodyPr/>
          <a:lstStyle/>
          <a:p>
            <a:r>
              <a:rPr lang="en-US" dirty="0"/>
              <a:t>
              </a:t>
            </a:r>
          </a:p>
        </p:txBody>
      </p:sp>
      <p:sp>
        <p:nvSpPr>
          <p:cNvPr id="6" name="Slide Number Placeholder 5">
            <a:extLst>
              <a:ext uri="{FF2B5EF4-FFF2-40B4-BE49-F238E27FC236}">
                <a16:creationId xmlns:a16="http://schemas.microsoft.com/office/drawing/2014/main" id="{044CD53E-E902-59F8-3DC0-D3E441CB22CE}"/>
              </a:ext>
            </a:extLst>
          </p:cNvPr>
          <p:cNvSpPr>
            <a:spLocks noGrp="1"/>
          </p:cNvSpPr>
          <p:nvPr>
            <p:ph type="sldNum" sz="quarter" idx="12"/>
          </p:nvPr>
        </p:nvSpPr>
        <p:spPr/>
        <p:txBody>
          <a:bodyPr/>
          <a:lstStyle/>
          <a:p>
            <a:fld id="{CC057153-B650-4DEB-B370-79DDCFDCE934}" type="slidenum">
              <a:rPr lang="en-US" dirty="0"/>
              <a:t>4</a:t>
            </a:fld>
            <a:endParaRPr lang="en-US" dirty="0"/>
          </a:p>
        </p:txBody>
      </p:sp>
      <p:pic>
        <p:nvPicPr>
          <p:cNvPr id="8" name="Audio 7">
            <a:hlinkClick r:id="" action="ppaction://media"/>
            <a:extLst>
              <a:ext uri="{FF2B5EF4-FFF2-40B4-BE49-F238E27FC236}">
                <a16:creationId xmlns:a16="http://schemas.microsoft.com/office/drawing/2014/main" id="{FC36AB78-6CA4-7B67-C3F0-ECA7EDC804E4}"/>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623769192"/>
      </p:ext>
    </p:extLst>
  </p:cSld>
  <p:clrMapOvr>
    <a:masterClrMapping/>
  </p:clrMapOvr>
  <mc:AlternateContent xmlns:mc="http://schemas.openxmlformats.org/markup-compatibility/2006">
    <mc:Choice xmlns:p14="http://schemas.microsoft.com/office/powerpoint/2010/main" Requires="p14">
      <p:transition spd="slow" p14:dur="2000" advTm="54481"/>
    </mc:Choice>
    <mc:Fallback>
      <p:transition spd="slow" advTm="544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hidden="1">
            <a:extLst>
              <a:ext uri="{FF2B5EF4-FFF2-40B4-BE49-F238E27FC236}">
                <a16:creationId xmlns:a16="http://schemas.microsoft.com/office/drawing/2014/main" id="{34DEF7C7-1A4D-56BE-A912-390D75B54833}"/>
              </a:ext>
            </a:extLst>
          </p:cNvPr>
          <p:cNvSpPr>
            <a:spLocks noGrp="1"/>
          </p:cNvSpPr>
          <p:nvPr>
            <p:ph type="dt" sz="half" idx="10"/>
          </p:nvPr>
        </p:nvSpPr>
        <p:spPr/>
        <p:txBody>
          <a:bodyPr/>
          <a:lstStyle/>
          <a:p>
            <a:pPr>
              <a:spcAft>
                <a:spcPts val="600"/>
              </a:spcAft>
            </a:pPr>
            <a:fld id="{26BB6456-CF16-4EE8-A085-701CB6F8F206}" type="datetime1">
              <a:rPr/>
              <a:pPr>
                <a:spcAft>
                  <a:spcPts val="600"/>
                </a:spcAft>
              </a:pPr>
              <a:t>3/2/2025</a:t>
            </a:fld>
            <a:endParaRPr lang="en-US"/>
          </a:p>
        </p:txBody>
      </p:sp>
      <p:sp>
        <p:nvSpPr>
          <p:cNvPr id="5" name="Footer Placeholder 4">
            <a:extLst>
              <a:ext uri="{FF2B5EF4-FFF2-40B4-BE49-F238E27FC236}">
                <a16:creationId xmlns:a16="http://schemas.microsoft.com/office/drawing/2014/main" id="{3B7E0D0C-FCDA-9226-3895-E97B091F07A1}"/>
              </a:ext>
            </a:extLst>
          </p:cNvPr>
          <p:cNvSpPr>
            <a:spLocks noGrp="1"/>
          </p:cNvSpPr>
          <p:nvPr>
            <p:ph type="ftr" sz="quarter" idx="11"/>
          </p:nvPr>
        </p:nvSpPr>
        <p:spPr/>
        <p:txBody>
          <a:bodyPr/>
          <a:lstStyle/>
          <a:p>
            <a:pPr>
              <a:spcAft>
                <a:spcPts val="600"/>
              </a:spcAft>
            </a:pPr>
            <a:r>
              <a:rPr lang="en-US" dirty="0"/>
              <a:t>
              </a:t>
            </a:r>
            <a:endParaRPr lang="en-US"/>
          </a:p>
        </p:txBody>
      </p:sp>
      <p:sp>
        <p:nvSpPr>
          <p:cNvPr id="6" name="Slide Number Placeholder 5" hidden="1">
            <a:extLst>
              <a:ext uri="{FF2B5EF4-FFF2-40B4-BE49-F238E27FC236}">
                <a16:creationId xmlns:a16="http://schemas.microsoft.com/office/drawing/2014/main" id="{7D70AB7B-ECDD-068D-F546-8E8AB52AE356}"/>
              </a:ext>
            </a:extLst>
          </p:cNvPr>
          <p:cNvSpPr>
            <a:spLocks noGrp="1"/>
          </p:cNvSpPr>
          <p:nvPr>
            <p:ph type="sldNum" sz="quarter" idx="12"/>
          </p:nvPr>
        </p:nvSpPr>
        <p:spPr/>
        <p:txBody>
          <a:bodyPr/>
          <a:lstStyle/>
          <a:p>
            <a:pPr>
              <a:spcAft>
                <a:spcPts val="600"/>
              </a:spcAft>
            </a:pPr>
            <a:fld id="{CC057153-B650-4DEB-B370-79DDCFDCE934}" type="slidenum">
              <a:rPr lang="en-US" dirty="0"/>
              <a:pPr>
                <a:spcAft>
                  <a:spcPts val="600"/>
                </a:spcAft>
              </a:pPr>
              <a:t>5</a:t>
            </a:fld>
            <a:endParaRPr lang="en-US"/>
          </a:p>
        </p:txBody>
      </p:sp>
      <p:pic>
        <p:nvPicPr>
          <p:cNvPr id="2" name="Picture 1" descr="A graph of different colored bars&#10;&#10;AI-generated content may be incorrect.">
            <a:extLst>
              <a:ext uri="{FF2B5EF4-FFF2-40B4-BE49-F238E27FC236}">
                <a16:creationId xmlns:a16="http://schemas.microsoft.com/office/drawing/2014/main" id="{4372727D-D95A-E61A-2B96-0338CCE2B6D8}"/>
              </a:ext>
            </a:extLst>
          </p:cNvPr>
          <p:cNvPicPr>
            <a:picLocks noChangeAspect="1"/>
          </p:cNvPicPr>
          <p:nvPr/>
        </p:nvPicPr>
        <p:blipFill>
          <a:blip r:embed="rId5"/>
          <a:stretch>
            <a:fillRect/>
          </a:stretch>
        </p:blipFill>
        <p:spPr>
          <a:xfrm>
            <a:off x="959599" y="371655"/>
            <a:ext cx="10373443" cy="6114691"/>
          </a:xfrm>
          <a:prstGeom prst="rect">
            <a:avLst/>
          </a:prstGeom>
        </p:spPr>
      </p:pic>
      <p:pic>
        <p:nvPicPr>
          <p:cNvPr id="7" name="Audio 6">
            <a:hlinkClick r:id="" action="ppaction://media"/>
            <a:extLst>
              <a:ext uri="{FF2B5EF4-FFF2-40B4-BE49-F238E27FC236}">
                <a16:creationId xmlns:a16="http://schemas.microsoft.com/office/drawing/2014/main" id="{6A58328E-D87C-76CE-D33B-CB6F09D746E6}"/>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329823776"/>
      </p:ext>
    </p:extLst>
  </p:cSld>
  <p:clrMapOvr>
    <a:masterClrMapping/>
  </p:clrMapOvr>
  <mc:AlternateContent xmlns:mc="http://schemas.openxmlformats.org/markup-compatibility/2006">
    <mc:Choice xmlns:p14="http://schemas.microsoft.com/office/powerpoint/2010/main" Requires="p14">
      <p:transition spd="slow" p14:dur="2000" advTm="39882"/>
    </mc:Choice>
    <mc:Fallback>
      <p:transition spd="slow" advTm="398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hidden="1">
            <a:extLst>
              <a:ext uri="{FF2B5EF4-FFF2-40B4-BE49-F238E27FC236}">
                <a16:creationId xmlns:a16="http://schemas.microsoft.com/office/drawing/2014/main" id="{C6C86891-DBEB-A383-6B2E-6A9D41DC6B87}"/>
              </a:ext>
            </a:extLst>
          </p:cNvPr>
          <p:cNvSpPr>
            <a:spLocks noGrp="1"/>
          </p:cNvSpPr>
          <p:nvPr>
            <p:ph type="dt" sz="half" idx="10"/>
          </p:nvPr>
        </p:nvSpPr>
        <p:spPr/>
        <p:txBody>
          <a:bodyPr/>
          <a:lstStyle/>
          <a:p>
            <a:pPr>
              <a:spcAft>
                <a:spcPts val="600"/>
              </a:spcAft>
            </a:pPr>
            <a:fld id="{E5A99E7A-5228-41DA-B6C8-C42158CB200C}" type="datetime1">
              <a:rPr/>
              <a:pPr>
                <a:spcAft>
                  <a:spcPts val="600"/>
                </a:spcAft>
              </a:pPr>
              <a:t>3/2/2025</a:t>
            </a:fld>
            <a:endParaRPr lang="en-US"/>
          </a:p>
        </p:txBody>
      </p:sp>
      <p:sp>
        <p:nvSpPr>
          <p:cNvPr id="5" name="Footer Placeholder 4">
            <a:extLst>
              <a:ext uri="{FF2B5EF4-FFF2-40B4-BE49-F238E27FC236}">
                <a16:creationId xmlns:a16="http://schemas.microsoft.com/office/drawing/2014/main" id="{02A2C30B-9174-F1E1-0E91-B4B84B5E9E72}"/>
              </a:ext>
            </a:extLst>
          </p:cNvPr>
          <p:cNvSpPr>
            <a:spLocks noGrp="1"/>
          </p:cNvSpPr>
          <p:nvPr>
            <p:ph type="ftr" sz="quarter" idx="11"/>
          </p:nvPr>
        </p:nvSpPr>
        <p:spPr/>
        <p:txBody>
          <a:bodyPr/>
          <a:lstStyle/>
          <a:p>
            <a:pPr>
              <a:spcAft>
                <a:spcPts val="600"/>
              </a:spcAft>
            </a:pPr>
            <a:r>
              <a:rPr lang="en-US" dirty="0"/>
              <a:t>
              </a:t>
            </a:r>
            <a:endParaRPr lang="en-US"/>
          </a:p>
        </p:txBody>
      </p:sp>
      <p:sp>
        <p:nvSpPr>
          <p:cNvPr id="6" name="Slide Number Placeholder 5" hidden="1">
            <a:extLst>
              <a:ext uri="{FF2B5EF4-FFF2-40B4-BE49-F238E27FC236}">
                <a16:creationId xmlns:a16="http://schemas.microsoft.com/office/drawing/2014/main" id="{E4DEFDA3-8D91-1763-83FC-B89640D71394}"/>
              </a:ext>
            </a:extLst>
          </p:cNvPr>
          <p:cNvSpPr>
            <a:spLocks noGrp="1"/>
          </p:cNvSpPr>
          <p:nvPr>
            <p:ph type="sldNum" sz="quarter" idx="12"/>
          </p:nvPr>
        </p:nvSpPr>
        <p:spPr/>
        <p:txBody>
          <a:bodyPr/>
          <a:lstStyle/>
          <a:p>
            <a:pPr>
              <a:spcAft>
                <a:spcPts val="600"/>
              </a:spcAft>
            </a:pPr>
            <a:fld id="{CC057153-B650-4DEB-B370-79DDCFDCE934}" type="slidenum">
              <a:rPr lang="en-US" dirty="0"/>
              <a:pPr>
                <a:spcAft>
                  <a:spcPts val="600"/>
                </a:spcAft>
              </a:pPr>
              <a:t>6</a:t>
            </a:fld>
            <a:endParaRPr lang="en-US"/>
          </a:p>
        </p:txBody>
      </p:sp>
      <p:pic>
        <p:nvPicPr>
          <p:cNvPr id="2" name="Picture 1" descr="A chart of different species&#10;&#10;AI-generated content may be incorrect.">
            <a:extLst>
              <a:ext uri="{FF2B5EF4-FFF2-40B4-BE49-F238E27FC236}">
                <a16:creationId xmlns:a16="http://schemas.microsoft.com/office/drawing/2014/main" id="{9AEAEF51-6A3E-B682-AB1B-A34AE6F5C6FA}"/>
              </a:ext>
            </a:extLst>
          </p:cNvPr>
          <p:cNvPicPr>
            <a:picLocks noChangeAspect="1"/>
          </p:cNvPicPr>
          <p:nvPr/>
        </p:nvPicPr>
        <p:blipFill>
          <a:blip r:embed="rId5"/>
          <a:stretch>
            <a:fillRect/>
          </a:stretch>
        </p:blipFill>
        <p:spPr>
          <a:xfrm>
            <a:off x="1261523" y="91567"/>
            <a:ext cx="9683330" cy="6660490"/>
          </a:xfrm>
          <a:prstGeom prst="rect">
            <a:avLst/>
          </a:prstGeom>
        </p:spPr>
      </p:pic>
      <p:pic>
        <p:nvPicPr>
          <p:cNvPr id="7" name="Audio 6">
            <a:hlinkClick r:id="" action="ppaction://media"/>
            <a:extLst>
              <a:ext uri="{FF2B5EF4-FFF2-40B4-BE49-F238E27FC236}">
                <a16:creationId xmlns:a16="http://schemas.microsoft.com/office/drawing/2014/main" id="{16F1EF28-1E38-3B5C-EBB2-E4553460BDDE}"/>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625937986"/>
      </p:ext>
    </p:extLst>
  </p:cSld>
  <p:clrMapOvr>
    <a:masterClrMapping/>
  </p:clrMapOvr>
  <mc:AlternateContent xmlns:mc="http://schemas.openxmlformats.org/markup-compatibility/2006">
    <mc:Choice xmlns:p14="http://schemas.microsoft.com/office/powerpoint/2010/main" Requires="p14">
      <p:transition spd="slow" p14:dur="2000" advTm="29541"/>
    </mc:Choice>
    <mc:Fallback>
      <p:transition spd="slow" advTm="295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hidden="1">
            <a:extLst>
              <a:ext uri="{FF2B5EF4-FFF2-40B4-BE49-F238E27FC236}">
                <a16:creationId xmlns:a16="http://schemas.microsoft.com/office/drawing/2014/main" id="{9D5A40B6-5294-3D6D-37AD-31DAEC4E49CC}"/>
              </a:ext>
            </a:extLst>
          </p:cNvPr>
          <p:cNvSpPr>
            <a:spLocks noGrp="1"/>
          </p:cNvSpPr>
          <p:nvPr>
            <p:ph type="dt" sz="half" idx="10"/>
          </p:nvPr>
        </p:nvSpPr>
        <p:spPr/>
        <p:txBody>
          <a:bodyPr/>
          <a:lstStyle/>
          <a:p>
            <a:pPr>
              <a:spcAft>
                <a:spcPts val="600"/>
              </a:spcAft>
            </a:pPr>
            <a:fld id="{E58E392C-FF98-4484-9FAC-C64525E5DC1E}" type="datetime1">
              <a:rPr/>
              <a:pPr>
                <a:spcAft>
                  <a:spcPts val="600"/>
                </a:spcAft>
              </a:pPr>
              <a:t>3/2/2025</a:t>
            </a:fld>
            <a:endParaRPr lang="en-US"/>
          </a:p>
        </p:txBody>
      </p:sp>
      <p:sp>
        <p:nvSpPr>
          <p:cNvPr id="5" name="Footer Placeholder 4">
            <a:extLst>
              <a:ext uri="{FF2B5EF4-FFF2-40B4-BE49-F238E27FC236}">
                <a16:creationId xmlns:a16="http://schemas.microsoft.com/office/drawing/2014/main" id="{BBCB9240-090B-8DDB-5E8D-1FE7D7216CC7}"/>
              </a:ext>
            </a:extLst>
          </p:cNvPr>
          <p:cNvSpPr>
            <a:spLocks noGrp="1"/>
          </p:cNvSpPr>
          <p:nvPr>
            <p:ph type="ftr" sz="quarter" idx="11"/>
          </p:nvPr>
        </p:nvSpPr>
        <p:spPr/>
        <p:txBody>
          <a:bodyPr/>
          <a:lstStyle/>
          <a:p>
            <a:pPr>
              <a:spcAft>
                <a:spcPts val="600"/>
              </a:spcAft>
            </a:pPr>
            <a:r>
              <a:rPr lang="en-US" dirty="0"/>
              <a:t>
              </a:t>
            </a:r>
            <a:endParaRPr lang="en-US"/>
          </a:p>
        </p:txBody>
      </p:sp>
      <p:sp>
        <p:nvSpPr>
          <p:cNvPr id="6" name="Slide Number Placeholder 5" hidden="1">
            <a:extLst>
              <a:ext uri="{FF2B5EF4-FFF2-40B4-BE49-F238E27FC236}">
                <a16:creationId xmlns:a16="http://schemas.microsoft.com/office/drawing/2014/main" id="{0A4207F7-1DAA-83B2-536D-E38C821E6481}"/>
              </a:ext>
            </a:extLst>
          </p:cNvPr>
          <p:cNvSpPr>
            <a:spLocks noGrp="1"/>
          </p:cNvSpPr>
          <p:nvPr>
            <p:ph type="sldNum" sz="quarter" idx="12"/>
          </p:nvPr>
        </p:nvSpPr>
        <p:spPr/>
        <p:txBody>
          <a:bodyPr/>
          <a:lstStyle/>
          <a:p>
            <a:pPr>
              <a:spcAft>
                <a:spcPts val="600"/>
              </a:spcAft>
            </a:pPr>
            <a:fld id="{CC057153-B650-4DEB-B370-79DDCFDCE934}" type="slidenum">
              <a:rPr lang="en-US" dirty="0"/>
              <a:pPr>
                <a:spcAft>
                  <a:spcPts val="600"/>
                </a:spcAft>
              </a:pPr>
              <a:t>7</a:t>
            </a:fld>
            <a:endParaRPr lang="en-US"/>
          </a:p>
        </p:txBody>
      </p:sp>
      <p:pic>
        <p:nvPicPr>
          <p:cNvPr id="2" name="Picture 1">
            <a:extLst>
              <a:ext uri="{FF2B5EF4-FFF2-40B4-BE49-F238E27FC236}">
                <a16:creationId xmlns:a16="http://schemas.microsoft.com/office/drawing/2014/main" id="{4823E94E-F89F-7584-4844-7581C353F9AF}"/>
              </a:ext>
            </a:extLst>
          </p:cNvPr>
          <p:cNvPicPr>
            <a:picLocks noChangeAspect="1"/>
          </p:cNvPicPr>
          <p:nvPr/>
        </p:nvPicPr>
        <p:blipFill>
          <a:blip r:embed="rId5"/>
          <a:stretch>
            <a:fillRect/>
          </a:stretch>
        </p:blipFill>
        <p:spPr>
          <a:xfrm>
            <a:off x="2534640" y="554878"/>
            <a:ext cx="7108345" cy="5762624"/>
          </a:xfrm>
          <a:prstGeom prst="rect">
            <a:avLst/>
          </a:prstGeom>
        </p:spPr>
      </p:pic>
      <p:pic>
        <p:nvPicPr>
          <p:cNvPr id="7" name="Audio 6">
            <a:hlinkClick r:id="" action="ppaction://media"/>
            <a:extLst>
              <a:ext uri="{FF2B5EF4-FFF2-40B4-BE49-F238E27FC236}">
                <a16:creationId xmlns:a16="http://schemas.microsoft.com/office/drawing/2014/main" id="{957DD091-59B7-8AA6-E986-C10B07F76944}"/>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729323371"/>
      </p:ext>
    </p:extLst>
  </p:cSld>
  <p:clrMapOvr>
    <a:masterClrMapping/>
  </p:clrMapOvr>
  <mc:AlternateContent xmlns:mc="http://schemas.openxmlformats.org/markup-compatibility/2006">
    <mc:Choice xmlns:p14="http://schemas.microsoft.com/office/powerpoint/2010/main" Requires="p14">
      <p:transition spd="slow" p14:dur="2000" advTm="25356"/>
    </mc:Choice>
    <mc:Fallback>
      <p:transition spd="slow" advTm="253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AA5647-C053-4A66-8E5C-2FCB0E7CFB12}"/>
              </a:ext>
            </a:extLst>
          </p:cNvPr>
          <p:cNvSpPr>
            <a:spLocks noGrp="1"/>
          </p:cNvSpPr>
          <p:nvPr>
            <p:ph type="title"/>
          </p:nvPr>
        </p:nvSpPr>
        <p:spPr>
          <a:xfrm>
            <a:off x="620310" y="359003"/>
            <a:ext cx="10958630" cy="1700784"/>
          </a:xfrm>
        </p:spPr>
        <p:txBody>
          <a:bodyPr>
            <a:normAutofit/>
          </a:bodyPr>
          <a:lstStyle/>
          <a:p>
            <a:pPr algn="ctr"/>
            <a:r>
              <a:rPr lang="en-US" sz="5400" dirty="0">
                <a:latin typeface="Cambria"/>
                <a:ea typeface="Cambria"/>
              </a:rPr>
              <a:t>Conclusions and Assumptions</a:t>
            </a:r>
            <a:endParaRPr lang="en-US"/>
          </a:p>
        </p:txBody>
      </p:sp>
      <p:graphicFrame>
        <p:nvGraphicFramePr>
          <p:cNvPr id="7" name="Content Placeholder 6">
            <a:extLst>
              <a:ext uri="{FF2B5EF4-FFF2-40B4-BE49-F238E27FC236}">
                <a16:creationId xmlns:a16="http://schemas.microsoft.com/office/drawing/2014/main" id="{C783B621-1C62-A125-2E94-54C50DBB5167}"/>
              </a:ext>
            </a:extLst>
          </p:cNvPr>
          <p:cNvGraphicFramePr>
            <a:graphicFrameLocks noGrp="1"/>
          </p:cNvGraphicFramePr>
          <p:nvPr>
            <p:ph idx="1"/>
            <p:extLst>
              <p:ext uri="{D42A27DB-BD31-4B8C-83A1-F6EECF244321}">
                <p14:modId xmlns:p14="http://schemas.microsoft.com/office/powerpoint/2010/main" val="4165565955"/>
              </p:ext>
            </p:extLst>
          </p:nvPr>
        </p:nvGraphicFramePr>
        <p:xfrm>
          <a:off x="960438" y="2587625"/>
          <a:ext cx="10267950" cy="359410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4" name="Date Placeholder 3">
            <a:extLst>
              <a:ext uri="{FF2B5EF4-FFF2-40B4-BE49-F238E27FC236}">
                <a16:creationId xmlns:a16="http://schemas.microsoft.com/office/drawing/2014/main" id="{2D0076A7-CD9E-222C-1C77-C7F57512B796}"/>
              </a:ext>
            </a:extLst>
          </p:cNvPr>
          <p:cNvSpPr>
            <a:spLocks noGrp="1"/>
          </p:cNvSpPr>
          <p:nvPr>
            <p:ph type="dt" sz="half" idx="10"/>
          </p:nvPr>
        </p:nvSpPr>
        <p:spPr/>
        <p:txBody>
          <a:bodyPr/>
          <a:lstStyle/>
          <a:p>
            <a:fld id="{CAB6086C-BB80-4F69-8569-8AA7CC163E06}" type="datetime1">
              <a:rPr/>
              <a:t>3/2/2025</a:t>
            </a:fld>
            <a:endParaRPr lang="en-US" dirty="0"/>
          </a:p>
        </p:txBody>
      </p:sp>
      <p:sp>
        <p:nvSpPr>
          <p:cNvPr id="5" name="Footer Placeholder 4">
            <a:extLst>
              <a:ext uri="{FF2B5EF4-FFF2-40B4-BE49-F238E27FC236}">
                <a16:creationId xmlns:a16="http://schemas.microsoft.com/office/drawing/2014/main" id="{B4B9B7EB-6C53-8C21-A297-810C95EA5D38}"/>
              </a:ext>
            </a:extLst>
          </p:cNvPr>
          <p:cNvSpPr>
            <a:spLocks noGrp="1"/>
          </p:cNvSpPr>
          <p:nvPr>
            <p:ph type="ftr" sz="quarter" idx="11"/>
          </p:nvPr>
        </p:nvSpPr>
        <p:spPr/>
        <p:txBody>
          <a:bodyPr/>
          <a:lstStyle/>
          <a:p>
            <a:r>
              <a:rPr lang="en-US" dirty="0"/>
              <a:t>
              </a:t>
            </a:r>
          </a:p>
        </p:txBody>
      </p:sp>
      <p:sp>
        <p:nvSpPr>
          <p:cNvPr id="6" name="Slide Number Placeholder 5">
            <a:extLst>
              <a:ext uri="{FF2B5EF4-FFF2-40B4-BE49-F238E27FC236}">
                <a16:creationId xmlns:a16="http://schemas.microsoft.com/office/drawing/2014/main" id="{60C9EAF4-B62E-11F0-F9A4-A41653E6FB33}"/>
              </a:ext>
            </a:extLst>
          </p:cNvPr>
          <p:cNvSpPr>
            <a:spLocks noGrp="1"/>
          </p:cNvSpPr>
          <p:nvPr>
            <p:ph type="sldNum" sz="quarter" idx="12"/>
          </p:nvPr>
        </p:nvSpPr>
        <p:spPr/>
        <p:txBody>
          <a:bodyPr/>
          <a:lstStyle/>
          <a:p>
            <a:fld id="{CC057153-B650-4DEB-B370-79DDCFDCE934}" type="slidenum">
              <a:rPr lang="en-US" dirty="0"/>
              <a:t>8</a:t>
            </a:fld>
            <a:endParaRPr lang="en-US" dirty="0"/>
          </a:p>
        </p:txBody>
      </p:sp>
      <p:pic>
        <p:nvPicPr>
          <p:cNvPr id="8" name="Audio 7">
            <a:hlinkClick r:id="" action="ppaction://media"/>
            <a:extLst>
              <a:ext uri="{FF2B5EF4-FFF2-40B4-BE49-F238E27FC236}">
                <a16:creationId xmlns:a16="http://schemas.microsoft.com/office/drawing/2014/main" id="{B6479D63-28ED-7FE3-9473-232D2154D81F}"/>
              </a:ext>
            </a:extLst>
          </p:cNvPr>
          <p:cNvPicPr>
            <a:picLocks noChangeAspect="1"/>
          </p:cNvPicPr>
          <p:nvPr>
            <a:audioFile r:link="rId2"/>
            <p:extLst>
              <p:ext uri="{DAA4B4D4-6D71-4841-9C94-3DE7FCFB9230}">
                <p14:media xmlns:p14="http://schemas.microsoft.com/office/powerpoint/2010/main" r:embed="rId1"/>
              </p:ext>
            </p:extLst>
          </p:nvPr>
        </p:nvPicPr>
        <p:blipFill>
          <a:blip r:embed="rId10"/>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166391452"/>
      </p:ext>
    </p:extLst>
  </p:cSld>
  <p:clrMapOvr>
    <a:masterClrMapping/>
  </p:clrMapOvr>
  <mc:AlternateContent xmlns:mc="http://schemas.openxmlformats.org/markup-compatibility/2006">
    <mc:Choice xmlns:p14="http://schemas.microsoft.com/office/powerpoint/2010/main" Requires="p14">
      <p:transition spd="slow" p14:dur="2000" advTm="30800"/>
    </mc:Choice>
    <mc:Fallback>
      <p:transition spd="slow" advTm="308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3F296F-A3F7-DE4D-D2DB-7B1C384D59BE}"/>
              </a:ext>
            </a:extLst>
          </p:cNvPr>
          <p:cNvSpPr>
            <a:spLocks noGrp="1"/>
          </p:cNvSpPr>
          <p:nvPr>
            <p:ph type="title"/>
          </p:nvPr>
        </p:nvSpPr>
        <p:spPr>
          <a:xfrm>
            <a:off x="342283" y="317814"/>
            <a:ext cx="11463197" cy="1700784"/>
          </a:xfrm>
        </p:spPr>
        <p:txBody>
          <a:bodyPr>
            <a:noAutofit/>
          </a:bodyPr>
          <a:lstStyle/>
          <a:p>
            <a:pPr algn="ctr"/>
            <a:r>
              <a:rPr lang="en-US" sz="4800" dirty="0">
                <a:latin typeface="Cambria"/>
                <a:ea typeface="Cambria"/>
              </a:rPr>
              <a:t>Future Recommendations and Implementation</a:t>
            </a:r>
            <a:endParaRPr lang="en-US"/>
          </a:p>
        </p:txBody>
      </p:sp>
      <p:graphicFrame>
        <p:nvGraphicFramePr>
          <p:cNvPr id="7" name="Content Placeholder 6">
            <a:extLst>
              <a:ext uri="{FF2B5EF4-FFF2-40B4-BE49-F238E27FC236}">
                <a16:creationId xmlns:a16="http://schemas.microsoft.com/office/drawing/2014/main" id="{A8E84628-988F-4132-B837-7CBD8141C5D6}"/>
              </a:ext>
            </a:extLst>
          </p:cNvPr>
          <p:cNvGraphicFramePr>
            <a:graphicFrameLocks noGrp="1"/>
          </p:cNvGraphicFramePr>
          <p:nvPr>
            <p:ph idx="1"/>
            <p:extLst>
              <p:ext uri="{D42A27DB-BD31-4B8C-83A1-F6EECF244321}">
                <p14:modId xmlns:p14="http://schemas.microsoft.com/office/powerpoint/2010/main" val="1195078984"/>
              </p:ext>
            </p:extLst>
          </p:nvPr>
        </p:nvGraphicFramePr>
        <p:xfrm>
          <a:off x="960438" y="2587625"/>
          <a:ext cx="10267950" cy="359410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4" name="Date Placeholder 3">
            <a:extLst>
              <a:ext uri="{FF2B5EF4-FFF2-40B4-BE49-F238E27FC236}">
                <a16:creationId xmlns:a16="http://schemas.microsoft.com/office/drawing/2014/main" id="{E57497B2-D937-645F-328B-AC38056D787D}"/>
              </a:ext>
            </a:extLst>
          </p:cNvPr>
          <p:cNvSpPr>
            <a:spLocks noGrp="1"/>
          </p:cNvSpPr>
          <p:nvPr>
            <p:ph type="dt" sz="half" idx="10"/>
          </p:nvPr>
        </p:nvSpPr>
        <p:spPr/>
        <p:txBody>
          <a:bodyPr/>
          <a:lstStyle/>
          <a:p>
            <a:fld id="{9F58CCF7-529E-4F20-98D5-0B11939FED6D}" type="datetime1">
              <a:rPr/>
              <a:t>3/2/2025</a:t>
            </a:fld>
            <a:endParaRPr lang="en-US" dirty="0"/>
          </a:p>
        </p:txBody>
      </p:sp>
      <p:sp>
        <p:nvSpPr>
          <p:cNvPr id="5" name="Footer Placeholder 4">
            <a:extLst>
              <a:ext uri="{FF2B5EF4-FFF2-40B4-BE49-F238E27FC236}">
                <a16:creationId xmlns:a16="http://schemas.microsoft.com/office/drawing/2014/main" id="{B7631CAB-3DEE-8D2B-AAE3-1A615679330E}"/>
              </a:ext>
            </a:extLst>
          </p:cNvPr>
          <p:cNvSpPr>
            <a:spLocks noGrp="1"/>
          </p:cNvSpPr>
          <p:nvPr>
            <p:ph type="ftr" sz="quarter" idx="11"/>
          </p:nvPr>
        </p:nvSpPr>
        <p:spPr/>
        <p:txBody>
          <a:bodyPr/>
          <a:lstStyle/>
          <a:p>
            <a:r>
              <a:rPr lang="en-US" dirty="0"/>
              <a:t>
              </a:t>
            </a:r>
          </a:p>
        </p:txBody>
      </p:sp>
      <p:sp>
        <p:nvSpPr>
          <p:cNvPr id="6" name="Slide Number Placeholder 5">
            <a:extLst>
              <a:ext uri="{FF2B5EF4-FFF2-40B4-BE49-F238E27FC236}">
                <a16:creationId xmlns:a16="http://schemas.microsoft.com/office/drawing/2014/main" id="{211FDEED-358F-BA8F-7B94-07DA8AC756C4}"/>
              </a:ext>
            </a:extLst>
          </p:cNvPr>
          <p:cNvSpPr>
            <a:spLocks noGrp="1"/>
          </p:cNvSpPr>
          <p:nvPr>
            <p:ph type="sldNum" sz="quarter" idx="12"/>
          </p:nvPr>
        </p:nvSpPr>
        <p:spPr/>
        <p:txBody>
          <a:bodyPr/>
          <a:lstStyle/>
          <a:p>
            <a:fld id="{CC057153-B650-4DEB-B370-79DDCFDCE934}" type="slidenum">
              <a:rPr lang="en-US" dirty="0"/>
              <a:t>9</a:t>
            </a:fld>
            <a:endParaRPr lang="en-US" dirty="0"/>
          </a:p>
        </p:txBody>
      </p:sp>
      <p:pic>
        <p:nvPicPr>
          <p:cNvPr id="8" name="Audio 7">
            <a:hlinkClick r:id="" action="ppaction://media"/>
            <a:extLst>
              <a:ext uri="{FF2B5EF4-FFF2-40B4-BE49-F238E27FC236}">
                <a16:creationId xmlns:a16="http://schemas.microsoft.com/office/drawing/2014/main" id="{EAB89277-516F-737D-515B-961CA5480FB0}"/>
              </a:ext>
            </a:extLst>
          </p:cNvPr>
          <p:cNvPicPr>
            <a:picLocks noChangeAspect="1"/>
          </p:cNvPicPr>
          <p:nvPr>
            <a:audioFile r:link="rId2"/>
            <p:extLst>
              <p:ext uri="{DAA4B4D4-6D71-4841-9C94-3DE7FCFB9230}">
                <p14:media xmlns:p14="http://schemas.microsoft.com/office/powerpoint/2010/main" r:embed="rId1"/>
              </p:ext>
            </p:extLst>
          </p:nvPr>
        </p:nvPicPr>
        <p:blipFill>
          <a:blip r:embed="rId10"/>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358875481"/>
      </p:ext>
    </p:extLst>
  </p:cSld>
  <p:clrMapOvr>
    <a:masterClrMapping/>
  </p:clrMapOvr>
  <mc:AlternateContent xmlns:mc="http://schemas.openxmlformats.org/markup-compatibility/2006">
    <mc:Choice xmlns:p14="http://schemas.microsoft.com/office/powerpoint/2010/main" Requires="p14">
      <p:transition spd="slow" p14:dur="2000" advTm="42141"/>
    </mc:Choice>
    <mc:Fallback>
      <p:transition spd="slow" advTm="421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theme/theme1.xml><?xml version="1.0" encoding="utf-8"?>
<a:theme xmlns:a="http://schemas.openxmlformats.org/drawingml/2006/main" name="JuxtaposeVTI">
  <a:themeElements>
    <a:clrScheme name="JuxtaposeVTI">
      <a:dk1>
        <a:sysClr val="windowText" lastClr="000000"/>
      </a:dk1>
      <a:lt1>
        <a:sysClr val="window" lastClr="FFFFFF"/>
      </a:lt1>
      <a:dk2>
        <a:srgbClr val="3F3F3F"/>
      </a:dk2>
      <a:lt2>
        <a:srgbClr val="F8F7F5"/>
      </a:lt2>
      <a:accent1>
        <a:srgbClr val="F99700"/>
      </a:accent1>
      <a:accent2>
        <a:srgbClr val="00BAC7"/>
      </a:accent2>
      <a:accent3>
        <a:srgbClr val="FF5C21"/>
      </a:accent3>
      <a:accent4>
        <a:srgbClr val="6F7EFD"/>
      </a:accent4>
      <a:accent5>
        <a:srgbClr val="ACACAC"/>
      </a:accent5>
      <a:accent6>
        <a:srgbClr val="737373"/>
      </a:accent6>
      <a:hlink>
        <a:srgbClr val="0099FF"/>
      </a:hlink>
      <a:folHlink>
        <a:srgbClr val="868686"/>
      </a:folHlink>
    </a:clrScheme>
    <a:fontScheme name="JuxtaposeVTI">
      <a:majorFont>
        <a:latin typeface="Franklin Gothic Demi Cond" panose="020B0706030402020204"/>
        <a:ea typeface=""/>
        <a:cs typeface=""/>
      </a:majorFont>
      <a:minorFont>
        <a:latin typeface="Franklin Gothic Medium" panose="020B0603020102020204"/>
        <a:ea typeface=""/>
        <a:cs typeface=""/>
      </a:minorFont>
    </a:fontScheme>
    <a:fmtScheme name="JuxtaposeVTI">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JuxtaposeVTI" id="{B0236716-CA63-41C1-B6AD-997AE15F064B}" vid="{0E0AE8FC-D493-434E-BDCC-ED5FFB2DAEE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8</TotalTime>
  <Words>1055</Words>
  <Application>Microsoft Office PowerPoint</Application>
  <PresentationFormat>Widescreen</PresentationFormat>
  <Paragraphs>86</Paragraphs>
  <Slides>10</Slides>
  <Notes>9</Notes>
  <HiddenSlides>0</HiddenSlides>
  <MMClips>9</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10</vt:i4>
      </vt:variant>
    </vt:vector>
  </HeadingPairs>
  <TitlesOfParts>
    <vt:vector size="19" baseType="lpstr">
      <vt:lpstr>Aptos</vt:lpstr>
      <vt:lpstr>Arial</vt:lpstr>
      <vt:lpstr>Calibri</vt:lpstr>
      <vt:lpstr>Cambria</vt:lpstr>
      <vt:lpstr>Franklin Gothic Demi Cond</vt:lpstr>
      <vt:lpstr>Franklin Gothic Medium</vt:lpstr>
      <vt:lpstr>Neue Haas Grotesk Text Pro</vt:lpstr>
      <vt:lpstr>Wingdings</vt:lpstr>
      <vt:lpstr>JuxtaposeVTI</vt:lpstr>
      <vt:lpstr>IUCN Red List Most Endangered Species</vt:lpstr>
      <vt:lpstr>The Problem</vt:lpstr>
      <vt:lpstr>Background</vt:lpstr>
      <vt:lpstr>Preparation and Methods </vt:lpstr>
      <vt:lpstr>PowerPoint Presentation</vt:lpstr>
      <vt:lpstr>PowerPoint Presentation</vt:lpstr>
      <vt:lpstr>PowerPoint Presentation</vt:lpstr>
      <vt:lpstr>Conclusions and Assumptions</vt:lpstr>
      <vt:lpstr>Future Recommendations and Implementation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Woodington, Taylor</cp:lastModifiedBy>
  <cp:revision>405</cp:revision>
  <dcterms:created xsi:type="dcterms:W3CDTF">2025-02-25T17:45:06Z</dcterms:created>
  <dcterms:modified xsi:type="dcterms:W3CDTF">2025-03-03T03:08:43Z</dcterms:modified>
</cp:coreProperties>
</file>

<file path=docProps/thumbnail.jpeg>
</file>